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1" r:id="rId6"/>
    <p:sldId id="262" r:id="rId7"/>
    <p:sldId id="263" r:id="rId8"/>
    <p:sldId id="267" r:id="rId9"/>
    <p:sldId id="269" r:id="rId10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6768" autoAdjust="0"/>
  </p:normalViewPr>
  <p:slideViewPr>
    <p:cSldViewPr>
      <p:cViewPr varScale="1">
        <p:scale>
          <a:sx n="99" d="100"/>
          <a:sy n="99" d="100"/>
        </p:scale>
        <p:origin x="6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0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7" cy="511730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28A205E6-8B7D-430F-A73F-21EDD5AD4E32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9" tIns="49535" rIns="99069" bIns="4953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0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1" y="9721106"/>
            <a:ext cx="3078427" cy="511730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E427D7D7-864D-4D8C-B3D4-6AAFB9384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9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20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90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94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1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D7D7-864D-4D8C-B3D4-6AAFB938441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0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0872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9269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12 à 18 mois mouliné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6992" y="3703697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43168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18 à 3 ans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442" y="573845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30 Aout au 03 Septembre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88154" y="1186965"/>
            <a:ext cx="1872208" cy="553998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728192" cy="553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08304" y="1196752"/>
            <a:ext cx="1835696" cy="553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06084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91312" y="2780928"/>
            <a:ext cx="1835696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potiron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Camembert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brassé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80312" y="3989123"/>
            <a:ext cx="1746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08304" y="4729956"/>
            <a:ext cx="1835696" cy="100027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Œuf dur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Aiguillette de 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Ratatouille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camembert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brassé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80312" y="6021288"/>
            <a:ext cx="176368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8002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80112" y="4731207"/>
            <a:ext cx="180020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Melon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Steak haché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 paillasson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Fourme d'Ambert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chocolat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90368" y="3980695"/>
            <a:ext cx="1789943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0112" y="2780928"/>
            <a:ext cx="172819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Melon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Fourme d'Ambert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chocolat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80112" y="206084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62176" y="4710764"/>
            <a:ext cx="1728192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Duo de courgette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Fraidou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50105" y="3980695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 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8154" y="3982056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79712" y="2780928"/>
            <a:ext cx="188065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Edam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banane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74351" y="2768154"/>
            <a:ext cx="172819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Fraidou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34675" y="2071301"/>
            <a:ext cx="201257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041683"/>
            <a:ext cx="1728192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88154" y="6021288"/>
            <a:ext cx="186376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012217" y="4729956"/>
            <a:ext cx="1872208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 de mouton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Légumes couscous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Emmental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banane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5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097380" imgH="3438095" progId="">
                  <p:embed/>
                </p:oleObj>
              </mc:Choice>
              <mc:Fallback>
                <p:oleObj r:id="rId6" imgW="8097380" imgH="3438095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8442" y="1205642"/>
            <a:ext cx="1979712" cy="554400"/>
          </a:xfrm>
          <a:prstGeom prst="rect">
            <a:avLst/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979712" y="2060848"/>
            <a:ext cx="1870393" cy="40011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0" y="2780929"/>
            <a:ext cx="197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betteraves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et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-1815" y="3988533"/>
            <a:ext cx="1979712" cy="400110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-1" y="6021288"/>
            <a:ext cx="197822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442" y="4710764"/>
            <a:ext cx="1979712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betteraves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Galopin de 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Menu  12 à 18 mois mouliné          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386104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Menu 18 à 3 ans          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06 au 10 Septembre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196752"/>
            <a:ext cx="205172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9712" y="1196752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potirons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08304" y="1196752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06084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08304" y="2780928"/>
            <a:ext cx="1835696" cy="106182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Purée de brocolis et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08304" y="407707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80312" y="4797153"/>
            <a:ext cx="176368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taboulé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Pain de 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Coquillettes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08304" y="602128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80112" y="4797152"/>
            <a:ext cx="1800200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veau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pois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Flan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15608" y="4077072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0112" y="2780928"/>
            <a:ext cx="1728192" cy="10618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potirons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Flan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37508" y="2060848"/>
            <a:ext cx="16707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16424" y="4797152"/>
            <a:ext cx="176368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Tarte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beurres persillés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Abondance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fraise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077072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79712" y="4077072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51920" y="4077072"/>
            <a:ext cx="176368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780928"/>
            <a:ext cx="1979712" cy="106182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 et tomate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206084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79712" y="2780928"/>
            <a:ext cx="1872208" cy="106182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blé aux petits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51920" y="2801833"/>
            <a:ext cx="1785588" cy="106182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Tarte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 et 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Abondance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 fraise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79712" y="206084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06084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90770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07704" y="6021288"/>
            <a:ext cx="190770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97971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 et tomate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Steak haché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 sautées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07704" y="4797152"/>
            <a:ext cx="190872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Terrine de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Filet meunière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Épinards à la crème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aromatisé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89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Menu 18 à 3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13 au 17 Septembre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196752"/>
            <a:ext cx="205172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9712" y="1196752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08304" y="1196752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courgettes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06084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08303" y="2780928"/>
            <a:ext cx="1835697" cy="102105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Purée courgettes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Fourme d’Ambert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08304" y="407707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82575" y="4816897"/>
            <a:ext cx="1751899" cy="879865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pomme de terre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Fourme d’Ambert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15806" y="6031368"/>
            <a:ext cx="1728193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</a:t>
            </a:r>
            <a:r>
              <a:rPr lang="fr-FR" sz="1000" b="1" dirty="0" err="1">
                <a:solidFill>
                  <a:srgbClr val="000000"/>
                </a:solidFill>
                <a:latin typeface="Trebuchet MS" pitchFamily="34" charset="0"/>
              </a:rPr>
              <a:t>fruits</a:t>
            </a:r>
            <a:r>
              <a:rPr lang="fr-FR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83569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15608" y="4797151"/>
            <a:ext cx="176696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Panais rémoulade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Boulette de mouton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Légumes couscous 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Abricotier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08104" y="407707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615608" y="2780928"/>
            <a:ext cx="1692695" cy="106182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Panais rémoulade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Abricotier 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64088" y="2060848"/>
            <a:ext cx="194421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51918" y="4797152"/>
            <a:ext cx="1728193" cy="969496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 en salade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Emincé de 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Brocolis et farfalle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Beaufort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077072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79712" y="4077072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51920" y="4077072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780928"/>
            <a:ext cx="2051720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d’haricots beurre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206084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79712" y="2780928"/>
            <a:ext cx="1872208" cy="101566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fèves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Brie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51920" y="2780928"/>
            <a:ext cx="1763689" cy="106182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 en salade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Beaufort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79712" y="206084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06084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79712" y="6021288"/>
            <a:ext cx="1872207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97971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d’haricots beurre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Lentilles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79712" y="4808185"/>
            <a:ext cx="187220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fèves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Jardinière de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Brie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5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345524"/>
              </p:ext>
            </p:extLst>
          </p:nvPr>
        </p:nvGraphicFramePr>
        <p:xfrm>
          <a:off x="6300192" y="6457891"/>
          <a:ext cx="2843808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097380" imgH="3438095" progId="">
                  <p:embed/>
                </p:oleObj>
              </mc:Choice>
              <mc:Fallback>
                <p:oleObj r:id="rId6" imgW="8097380" imgH="3438095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7891"/>
                        <a:ext cx="2843808" cy="40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0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492896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20290" y="3972305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644269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Menu 18 à 3 ans                    </a:t>
            </a:r>
            <a:r>
              <a:rPr lang="fr-FR" sz="1400" b="1" dirty="0">
                <a:solidFill>
                  <a:srgbClr val="002060"/>
                </a:solidFill>
                <a:latin typeface="Sodexho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20 au 24 Septembre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196752"/>
            <a:ext cx="205172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haricots vert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9712" y="1196752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08304" y="1196752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 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06084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36296" y="2780928"/>
            <a:ext cx="1907704" cy="116955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Purée de potiron et riz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moulé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44500" y="4240008"/>
            <a:ext cx="179949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80311" y="4952046"/>
            <a:ext cx="1754163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Dés de poisson façon paella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 safrané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moulé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15806" y="6021288"/>
            <a:ext cx="1728193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80110" y="4951331"/>
            <a:ext cx="1800202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Melon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Paulin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 caramel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70584" y="4251694"/>
            <a:ext cx="177391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0109" y="2790560"/>
            <a:ext cx="1705099" cy="116955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Melon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semoule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Paulin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 caramel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80110" y="2060848"/>
            <a:ext cx="1728193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61970" y="4951331"/>
            <a:ext cx="1708614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Galopin de 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Courgettes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aux fruits mixés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4258841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63615" y="4251694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6551" y="4260961"/>
            <a:ext cx="174355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-20289" y="2820873"/>
            <a:ext cx="2000001" cy="116955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de haricots vert et boulgour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Tome blanche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206084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79711" y="2812657"/>
            <a:ext cx="1944217" cy="116955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pdt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Cantal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01751" y="2812867"/>
            <a:ext cx="1678357" cy="116955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 courgettes et blé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aux fruits mixés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79712" y="206084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06084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979711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63614" y="6021288"/>
            <a:ext cx="1888305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-11141" y="4941807"/>
            <a:ext cx="1979712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Boulgour et ratatouille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964760" y="4951331"/>
            <a:ext cx="1872208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Cantal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5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275106"/>
              </p:ext>
            </p:extLst>
          </p:nvPr>
        </p:nvGraphicFramePr>
        <p:xfrm>
          <a:off x="6272232" y="6490715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097380" imgH="3438095" progId="">
                  <p:embed/>
                </p:oleObj>
              </mc:Choice>
              <mc:Fallback>
                <p:oleObj r:id="rId6" imgW="8097380" imgH="3438095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32" y="6490715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31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047822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9525" y="1879091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9525" y="2559969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Menu  12 à 18 mois mouliné ans        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              Menu 18 à 3 ans                     </a:t>
            </a:r>
            <a:endParaRPr lang="fr-FR" sz="1400" b="1" dirty="0">
              <a:solidFill>
                <a:srgbClr val="002060"/>
              </a:solidFill>
              <a:latin typeface="Sodexho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27 sept au 01 Octobre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1096" y="1312216"/>
            <a:ext cx="205172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593" y="1321690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courgettes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3801" y="1312594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41993" y="1321690"/>
            <a:ext cx="175678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 de 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291388" y="1321690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 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36880" y="2138308"/>
            <a:ext cx="17975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98779" y="2846549"/>
            <a:ext cx="1835696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 de terre en salade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de carottes et 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cantafrais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36879" y="407707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80312" y="4797152"/>
            <a:ext cx="176368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tomate et concombre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Galopin de 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Crumble carotte et potiron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cantafrais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80312" y="6021288"/>
            <a:ext cx="176368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8002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67539" y="4797152"/>
            <a:ext cx="1812774" cy="9387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Concombre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Roti de 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Riz et lentilles à l’indienne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Camembert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Yaourt à boire</a:t>
            </a:r>
          </a:p>
          <a:p>
            <a:pPr algn="ctr">
              <a:defRPr sz="1000"/>
            </a:pPr>
            <a:endParaRPr lang="fr-FR" sz="1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67536" y="4077072"/>
            <a:ext cx="1776263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9135" y="2859323"/>
            <a:ext cx="1728192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concombre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Camembert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Yaourt à boire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51759" y="2147766"/>
            <a:ext cx="176556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51918" y="4797152"/>
            <a:ext cx="1715619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de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merlu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pomme de terre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Comté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Ile flottante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21096" y="4065909"/>
            <a:ext cx="20008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79712" y="4077072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51920" y="4077072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-9026" y="2868927"/>
            <a:ext cx="198873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d’épinards et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11462" y="2144244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77620" y="2872981"/>
            <a:ext cx="1874297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haricots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Saint-nectaire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60943" y="2867319"/>
            <a:ext cx="172819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Macédoine de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Comté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Ile flottante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49994" y="2146863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22202" y="2148450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95861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58616" y="6021288"/>
            <a:ext cx="189330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956789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Bolognese de canard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penne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56789" y="4806751"/>
            <a:ext cx="189513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haricots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Courgettes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Saint-nectaire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88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29" y="2549979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Menu  12 à 18 mois mouliné              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Goûter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fr-FR" sz="1200" b="1" dirty="0">
              <a:solidFill>
                <a:srgbClr val="000000"/>
              </a:solidFill>
              <a:latin typeface="Sodexh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                                                                            Menu 18 à 3 ans                              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Sodexho"/>
              </a:rPr>
              <a:t>                  </a:t>
            </a:r>
            <a:endParaRPr lang="fr-FR" alt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04 au 08 Octobre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196752"/>
            <a:ext cx="205172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9712" y="1196752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courgettes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944214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24326" y="1196752"/>
            <a:ext cx="1619674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Saumon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d’épinards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24327" y="2137095"/>
            <a:ext cx="1648247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24326" y="2858273"/>
            <a:ext cx="1619674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Céleri rémoulade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Saumon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Purée d’épinards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Pont l’</a:t>
            </a:r>
            <a:r>
              <a:rPr lang="fr-FR" sz="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évéque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chocolat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24326" y="4077072"/>
            <a:ext cx="161967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24328" y="4797152"/>
            <a:ext cx="161967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Céleri rémoulade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Emincé de saumon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Pont l’</a:t>
            </a:r>
            <a:r>
              <a:rPr lang="fr-FR" sz="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évéque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Crème chocolat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524328" y="6021288"/>
            <a:ext cx="161967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94421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79712" y="4797152"/>
            <a:ext cx="1889644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Cantal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80112" y="4077072"/>
            <a:ext cx="194421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74534" y="2128235"/>
            <a:ext cx="19497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46342" y="4797152"/>
            <a:ext cx="173377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 </a:t>
            </a:r>
            <a:r>
              <a:rPr lang="fr-FR" sz="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egréné</a:t>
            </a: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poire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077072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 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79712" y="4077072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51920" y="4077072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 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864349"/>
            <a:ext cx="197971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2127543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74534" y="2858889"/>
            <a:ext cx="1949792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37080" y="2858889"/>
            <a:ext cx="174303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Tomate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courgettes 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Coulommiers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poire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79712" y="2138326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37080" y="2135672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907704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07704" y="6021288"/>
            <a:ext cx="194421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97971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verts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Vache qui rit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80112" y="4797152"/>
            <a:ext cx="1944216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Pennes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filou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968672" y="2871631"/>
            <a:ext cx="187767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Cantal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saveur vanille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2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98072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772816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31454" y="2502406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</a:t>
            </a:r>
          </a:p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          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78904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18 à 3 ans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 11  au 15 Octobre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1196752"/>
            <a:ext cx="2051720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Dinde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9712" y="1196752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patate douce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196752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08304" y="1196752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8304" y="2060848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41895" y="2865710"/>
            <a:ext cx="169168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et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aux châtaignes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08304" y="407707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43231" y="4797152"/>
            <a:ext cx="1700768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Colin aux herbes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et coquillettes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aux châtaignes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52320" y="6021288"/>
            <a:ext cx="169168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2128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79712" y="4797152"/>
            <a:ext cx="1800200" cy="923330"/>
          </a:xfrm>
          <a:prstGeom prst="rect">
            <a:avLst/>
          </a:prstGeom>
          <a:noFill/>
          <a:effectLst>
            <a:outerShdw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Salade de riz 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Steak haché de bœuf provençal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Haricots verts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900" b="1" dirty="0">
                <a:solidFill>
                  <a:schemeClr val="tx1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08104" y="4077072"/>
            <a:ext cx="1835696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80110" y="2060848"/>
            <a:ext cx="1728193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79911" y="4800930"/>
            <a:ext cx="1800199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Chou fleur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077072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79712" y="4077072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79912" y="4077072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-31454" y="2864896"/>
            <a:ext cx="2011166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 et betteraves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Dinde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 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206084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652120" y="2859323"/>
            <a:ext cx="1791111" cy="92333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Panais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Cantal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51920" y="2858015"/>
            <a:ext cx="1800200" cy="938719"/>
          </a:xfrm>
          <a:prstGeom prst="rect">
            <a:avLst/>
          </a:prstGeom>
          <a:effectLst>
            <a:outerShdw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Carottes râpées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 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boulgour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de pommes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979712" y="206084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06084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0" y="6021288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79712" y="602128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 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4797152"/>
            <a:ext cx="197971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 et betteraves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Escalope de dinde aux pruneaux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Pommes paillassons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 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80110" y="4786119"/>
            <a:ext cx="1872210" cy="92333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Panais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façon truffade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Cantal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Mousse au chocolat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959346" y="2880865"/>
            <a:ext cx="1861783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dirty="0">
                <a:solidFill>
                  <a:schemeClr val="tx1"/>
                </a:solidFill>
                <a:latin typeface="Trebuchet MS" panose="020B0603020202020204" pitchFamily="34" charset="0"/>
              </a:rPr>
              <a:t>Salade de riz </a:t>
            </a:r>
          </a:p>
          <a:p>
            <a:pPr algn="ctr">
              <a:defRPr sz="1000"/>
            </a:pPr>
            <a:r>
              <a:rPr lang="fr-FR" sz="900" dirty="0">
                <a:solidFill>
                  <a:schemeClr val="tx1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dirty="0">
                <a:solidFill>
                  <a:schemeClr val="tx1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sz="900" dirty="0">
                <a:solidFill>
                  <a:schemeClr val="tx1"/>
                </a:solidFill>
                <a:latin typeface="Trebuchet MS" panose="020B0603020202020204" pitchFamily="34" charset="0"/>
              </a:rPr>
              <a:t> et semoule</a:t>
            </a:r>
          </a:p>
          <a:p>
            <a:pPr algn="ctr">
              <a:defRPr sz="1000"/>
            </a:pPr>
            <a:r>
              <a:rPr lang="fr-FR" sz="900" dirty="0">
                <a:solidFill>
                  <a:schemeClr val="tx1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900" dirty="0">
                <a:solidFill>
                  <a:schemeClr val="tx1"/>
                </a:solidFill>
                <a:latin typeface="Trebuchet MS" panose="020B0603020202020204" pitchFamily="34" charset="0"/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166227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038183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9525" y="1889930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0" y="2742732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Menu  12 à 18 mois mouliné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96351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9525" y="4625782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Menu 18 à 3 ans                              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Sodexho"/>
              </a:rPr>
              <a:t>         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733256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18 au 22 Octobre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24" y="2187333"/>
            <a:ext cx="194421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  <a:p>
            <a:pPr algn="ctr">
              <a:defRPr sz="1000"/>
            </a:pPr>
            <a:endParaRPr lang="fr-FR" sz="10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39253" y="1341277"/>
            <a:ext cx="1903317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8917" y="1322507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</a:t>
            </a: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de potiron </a:t>
            </a: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7109" y="1331907"/>
            <a:ext cx="1728192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15301" y="1331907"/>
            <a:ext cx="1835696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0786" y="2176941"/>
            <a:ext cx="1773213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  <a:p>
            <a:pPr algn="ctr">
              <a:defRPr sz="1000"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80311" y="3022535"/>
            <a:ext cx="1754164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Abondance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80310" y="4209703"/>
            <a:ext cx="176368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0787" y="4940027"/>
            <a:ext cx="1763688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Betteraves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Burger de veau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Jardinière de légumes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Abondance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pommes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80312" y="6021288"/>
            <a:ext cx="176368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52120" y="602128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77988" y="4951163"/>
            <a:ext cx="1873931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Asperges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Filet de poisson meunière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pomme de terre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Carré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Lacté vanille caramel.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42594" y="4212937"/>
            <a:ext cx="173771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52116" y="2175806"/>
            <a:ext cx="1728193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  <a:p>
            <a:pPr algn="ctr">
              <a:defRPr sz="1000"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51918" y="4933036"/>
            <a:ext cx="1790676" cy="80021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Roti de porc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Petits pois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59834" y="4231815"/>
            <a:ext cx="1882147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41981" y="4222925"/>
            <a:ext cx="181013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524" y="3016593"/>
            <a:ext cx="1950307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Brie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Pâtisserie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52120" y="3019324"/>
            <a:ext cx="172819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Poireau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d’épinards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32454" y="3008899"/>
            <a:ext cx="1810139" cy="93871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Crêpe au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 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939253" y="2196761"/>
            <a:ext cx="1872208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  <a:p>
            <a:pPr algn="ctr">
              <a:defRPr sz="1000"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1461" y="2185443"/>
            <a:ext cx="1841031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  <a:p>
            <a:pPr algn="ctr">
              <a:defRPr sz="1000"/>
            </a:pPr>
            <a:endParaRPr lang="fr-FR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19878" y="6010255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69773" y="6021288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9939" y="4940376"/>
            <a:ext cx="1979712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Aiguillette de poulet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Brie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Pâtisserie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642594" y="4940754"/>
            <a:ext cx="1737718" cy="7848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Poireau vinaigrette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Sauté de bœuf forestier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Gratin de chou fleur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fromage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51920" y="6021288"/>
            <a:ext cx="18002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22154" y="6453181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/>
        </p:nvGraphicFramePr>
        <p:xfrm>
          <a:off x="6300192" y="6453337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53337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2C39DB-38F8-4E5C-A79E-A5E8CCD4E13F}"/>
              </a:ext>
            </a:extLst>
          </p:cNvPr>
          <p:cNvSpPr/>
          <p:nvPr/>
        </p:nvSpPr>
        <p:spPr>
          <a:xfrm>
            <a:off x="1969359" y="3040166"/>
            <a:ext cx="1863096" cy="92333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Asperges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d’haricots verts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Tomme blanche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57DE8F1-0FF8-43D3-9865-4297650472C5}"/>
              </a:ext>
            </a:extLst>
          </p:cNvPr>
          <p:cNvSpPr/>
          <p:nvPr/>
        </p:nvSpPr>
        <p:spPr>
          <a:xfrm>
            <a:off x="-73732" y="1327110"/>
            <a:ext cx="2012985" cy="55399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17984D-993A-4508-B095-9BF20BE6C0A3}"/>
              </a:ext>
            </a:extLst>
          </p:cNvPr>
          <p:cNvSpPr/>
          <p:nvPr/>
        </p:nvSpPr>
        <p:spPr>
          <a:xfrm>
            <a:off x="-1723" y="4221336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</p:spTree>
    <p:extLst>
      <p:ext uri="{BB962C8B-B14F-4D97-AF65-F5344CB8AC3E}">
        <p14:creationId xmlns:p14="http://schemas.microsoft.com/office/powerpoint/2010/main" val="33951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9527" y="1084720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Menu  6 à 12 mois mixé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647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Lundi                                      Mardi                                    Mercredi                               Jeudi                                Vendredi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1928271"/>
            <a:ext cx="914400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462" y="2580627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Menu  12 à 18 mois mouliné  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Sodexh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836629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509121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       Menu 18 à 3 ans                              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Sodexho"/>
              </a:rPr>
              <a:t>         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762358"/>
            <a:ext cx="914400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Goûter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>
              <a:defRPr sz="1000"/>
            </a:pPr>
            <a:r>
              <a:rPr lang="fr-FR" sz="1200" b="1" dirty="0">
                <a:solidFill>
                  <a:srgbClr val="000000"/>
                </a:solidFill>
                <a:latin typeface="Sodexho"/>
              </a:rPr>
              <a:t>PLESSIS BOUCHARD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r>
              <a:rPr lang="fr-FR" sz="1200" b="1" dirty="0">
                <a:solidFill>
                  <a:srgbClr val="000000"/>
                </a:solidFill>
                <a:latin typeface="Sodexho"/>
              </a:rPr>
              <a:t>Maison de l'Enfance</a:t>
            </a:r>
            <a:br>
              <a:rPr lang="fr-FR" sz="1200" b="1" dirty="0">
                <a:solidFill>
                  <a:srgbClr val="000000"/>
                </a:solidFill>
                <a:latin typeface="Sodexho"/>
              </a:rPr>
            </a:br>
            <a:endParaRPr lang="fr-FR" sz="1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5576664" cy="360040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chemeClr val="tx1"/>
                </a:solidFill>
              </a:rPr>
              <a:t>Semaine du Lundi 25 au 29 Octobre 2021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638333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85900" y="1730420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17306925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5900" y="17305564"/>
            <a:ext cx="4876800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PLESSIS BOUCHARD</a:t>
            </a:r>
          </a:p>
          <a:p>
            <a:pPr algn="ctr" rtl="0">
              <a:defRPr sz="1000"/>
            </a:pPr>
            <a:r>
              <a:rPr lang="fr-FR" sz="1600" b="1" i="0" u="none" strike="noStrike" baseline="0">
                <a:solidFill>
                  <a:srgbClr val="000000"/>
                </a:solidFill>
                <a:latin typeface="Sodexho"/>
              </a:rPr>
              <a:t>Maison de l'Enfance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2525" y="737616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41890" y="73725769"/>
            <a:ext cx="2190750" cy="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Mardi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5475" y="18735675"/>
            <a:ext cx="220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Mercredi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86725" y="18735675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Jeudi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67975" y="18735675"/>
            <a:ext cx="2266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Vendredi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3" name="Line 412"/>
          <p:cNvSpPr>
            <a:spLocks noChangeShapeType="1"/>
          </p:cNvSpPr>
          <p:nvPr/>
        </p:nvSpPr>
        <p:spPr bwMode="auto">
          <a:xfrm flipH="1">
            <a:off x="762000" y="74199750"/>
            <a:ext cx="11906250" cy="0"/>
          </a:xfrm>
          <a:prstGeom prst="line">
            <a:avLst/>
          </a:prstGeom>
          <a:noFill/>
          <a:ln w="12700" cap="rnd">
            <a:solidFill>
              <a:srgbClr val="D60093"/>
            </a:solidFill>
            <a:prstDash val="sysDot"/>
            <a:round/>
            <a:headEnd/>
            <a:tailEnd/>
          </a:ln>
        </p:spPr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76600" y="737235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98096" y="74588461"/>
            <a:ext cx="1952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2000" b="0" i="0" u="none" strike="noStrike" baseline="0">
                <a:solidFill>
                  <a:srgbClr val="800080"/>
                </a:solidFill>
                <a:latin typeface="Sodexho"/>
              </a:rPr>
              <a:t>Lundi</a:t>
            </a: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8697575"/>
            <a:ext cx="2238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05475" y="18735675"/>
            <a:ext cx="2257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86725" y="18735675"/>
            <a:ext cx="2171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467975" y="18735675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6600" y="74512714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74509539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4572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  <a:p>
            <a:pPr algn="ctr" rtl="0">
              <a:defRPr sz="1000"/>
            </a:pPr>
            <a:endParaRPr lang="fr-FR" sz="2000" b="0" i="0" u="none" strike="noStrike" baseline="0">
              <a:solidFill>
                <a:srgbClr val="800080"/>
              </a:solidFill>
              <a:latin typeface="Sodexh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83" y="2168754"/>
            <a:ext cx="1944216" cy="40011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Purée de fruits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9712" y="1359327"/>
            <a:ext cx="1872208" cy="553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1920" y="1359371"/>
            <a:ext cx="1728192" cy="553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 ’épinards</a:t>
            </a:r>
          </a:p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itchFamily="34" charset="0"/>
              </a:rPr>
              <a:t>Fromage blanc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80112" y="1360220"/>
            <a:ext cx="1800194" cy="553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80306" y="1379293"/>
            <a:ext cx="1754167" cy="553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Saumon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courgettes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80307" y="2186205"/>
            <a:ext cx="1767455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80310" y="2896419"/>
            <a:ext cx="176369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Saumon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Patate douce et semoule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Mimolette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chocolat épices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80310" y="4105499"/>
            <a:ext cx="176368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0787" y="4826422"/>
            <a:ext cx="1763687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tomate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Sauté de saumon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courge butternut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Mimolette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Cake chocolat épices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70787" y="6042414"/>
            <a:ext cx="176368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0112" y="6050537"/>
            <a:ext cx="18002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66820" y="4825459"/>
            <a:ext cx="1872208" cy="93871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 aux épinards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Omelette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Pommes paillassons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moulé 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d’abricots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80111" y="4106132"/>
            <a:ext cx="1790675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66051" y="2165589"/>
            <a:ext cx="180664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45474" y="4826422"/>
            <a:ext cx="172819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Boulette de bœuf sauce tomate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Fondue de poireau et 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Saint-nectaire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Ile flottante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79712" y="4107424"/>
            <a:ext cx="1872208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51920" y="4104839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2896142"/>
            <a:ext cx="197971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Poisson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 et pates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Brie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80110" y="2896419"/>
            <a:ext cx="1800199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mexicaine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Jambon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haricots verts et blé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aux fruits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51920" y="2888386"/>
            <a:ext cx="1721746" cy="93871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de concombre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bœuf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carottes et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Riz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Saint-nectaire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Ile flottante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973266" y="2167911"/>
            <a:ext cx="1872208" cy="40011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174029"/>
            <a:ext cx="172819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-1" y="6062783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79711" y="6061422"/>
            <a:ext cx="1872209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7911" y="4827265"/>
            <a:ext cx="1987621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Cœur de palmier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Dés de poisson niçoise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Penne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Brie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80112" y="4835971"/>
            <a:ext cx="1800200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Salade mexicaine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Sauté de porc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Haricots verts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Yaourt aux fruits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Fruit de saison</a:t>
            </a:r>
          </a:p>
          <a:p>
            <a:pPr algn="ctr">
              <a:defRPr sz="1000"/>
            </a:pPr>
            <a:endParaRPr lang="fr-FR" sz="9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1920" y="6060061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  <p:pic>
        <p:nvPicPr>
          <p:cNvPr id="70" name="Picture 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606" y="0"/>
            <a:ext cx="2955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04" descr="Page19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2904" r="24968"/>
          <a:stretch>
            <a:fillRect/>
          </a:stretch>
        </p:blipFill>
        <p:spPr bwMode="auto">
          <a:xfrm>
            <a:off x="1691681" y="188640"/>
            <a:ext cx="936104" cy="4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7" descr="Page19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864096" cy="6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03" descr="3-rubans"/>
          <p:cNvPicPr>
            <a:picLocks noChangeAspect="1" noChangeArrowheads="1"/>
          </p:cNvPicPr>
          <p:nvPr/>
        </p:nvPicPr>
        <p:blipFill>
          <a:blip r:embed="rId6" cstate="print"/>
          <a:srcRect t="15192"/>
          <a:stretch>
            <a:fillRect/>
          </a:stretch>
        </p:blipFill>
        <p:spPr bwMode="auto">
          <a:xfrm>
            <a:off x="-1" y="620688"/>
            <a:ext cx="9144001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0" y="6453337"/>
            <a:ext cx="5652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Menu proposé sous réserve de disponibilité de produit</a:t>
            </a:r>
          </a:p>
        </p:txBody>
      </p:sp>
      <p:graphicFrame>
        <p:nvGraphicFramePr>
          <p:cNvPr id="194585" name="Imag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88138"/>
              </p:ext>
            </p:extLst>
          </p:nvPr>
        </p:nvGraphicFramePr>
        <p:xfrm>
          <a:off x="6300192" y="6472441"/>
          <a:ext cx="2843808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97380" imgH="3438095" progId="">
                  <p:embed/>
                </p:oleObj>
              </mc:Choice>
              <mc:Fallback>
                <p:oleObj r:id="rId7" imgW="8097380" imgH="3438095" progId="">
                  <p:embed/>
                  <p:pic>
                    <p:nvPicPr>
                      <p:cNvPr id="194585" name="Imag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472441"/>
                        <a:ext cx="2843808" cy="40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2C39DB-38F8-4E5C-A79E-A5E8CCD4E13F}"/>
              </a:ext>
            </a:extLst>
          </p:cNvPr>
          <p:cNvSpPr/>
          <p:nvPr/>
        </p:nvSpPr>
        <p:spPr>
          <a:xfrm>
            <a:off x="1979712" y="2907418"/>
            <a:ext cx="1859316" cy="923330"/>
          </a:xfrm>
          <a:prstGeom prst="rect">
            <a:avLst/>
          </a:prstGeom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Potage aux épinards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mouton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potiron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et pdt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Petit moulé</a:t>
            </a:r>
          </a:p>
          <a:p>
            <a:pPr algn="ctr">
              <a:defRPr sz="1000"/>
            </a:pPr>
            <a:r>
              <a:rPr lang="fr-FR" sz="9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Compote abricots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57DE8F1-0FF8-43D3-9865-4297650472C5}"/>
              </a:ext>
            </a:extLst>
          </p:cNvPr>
          <p:cNvSpPr/>
          <p:nvPr/>
        </p:nvSpPr>
        <p:spPr>
          <a:xfrm>
            <a:off x="-7911" y="1365231"/>
            <a:ext cx="1987621" cy="553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poulet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brocolis</a:t>
            </a:r>
          </a:p>
          <a:p>
            <a:pPr algn="ctr">
              <a:defRPr sz="1000"/>
            </a:pP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Fromage blanc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17984D-993A-4508-B095-9BF20BE6C0A3}"/>
              </a:ext>
            </a:extLst>
          </p:cNvPr>
          <p:cNvSpPr/>
          <p:nvPr/>
        </p:nvSpPr>
        <p:spPr>
          <a:xfrm>
            <a:off x="-2" y="4115013"/>
            <a:ext cx="1979712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Yaourt nature</a:t>
            </a:r>
          </a:p>
          <a:p>
            <a:pPr algn="ctr">
              <a:defRPr sz="1000"/>
            </a:pPr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Purée de fruits</a:t>
            </a:r>
          </a:p>
        </p:txBody>
      </p:sp>
    </p:spTree>
    <p:extLst>
      <p:ext uri="{BB962C8B-B14F-4D97-AF65-F5344CB8AC3E}">
        <p14:creationId xmlns:p14="http://schemas.microsoft.com/office/powerpoint/2010/main" val="475568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5285</TotalTime>
  <Words>2803</Words>
  <Application>Microsoft Office PowerPoint</Application>
  <PresentationFormat>Affichage à l'écran (4:3)</PresentationFormat>
  <Paragraphs>1188</Paragraphs>
  <Slides>9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Sodexho</vt:lpstr>
      <vt:lpstr>Trebuchet MS</vt:lpstr>
      <vt:lpstr>Thème Office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  <vt:lpstr>PLESSIS BOUCHARD Maison de l'Enfance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PLESSIS BOUCHARD Maison de l'Enfance</dc:title>
  <dc:creator>franck</dc:creator>
  <cp:lastModifiedBy>Frédéric HOUARI</cp:lastModifiedBy>
  <cp:revision>371</cp:revision>
  <cp:lastPrinted>2021-08-23T10:00:01Z</cp:lastPrinted>
  <dcterms:created xsi:type="dcterms:W3CDTF">2017-08-12T08:47:40Z</dcterms:created>
  <dcterms:modified xsi:type="dcterms:W3CDTF">2021-08-25T15:04:25Z</dcterms:modified>
</cp:coreProperties>
</file>