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69" r:id="rId3"/>
    <p:sldId id="259" r:id="rId4"/>
    <p:sldId id="265" r:id="rId5"/>
    <p:sldId id="267" r:id="rId6"/>
    <p:sldId id="263" r:id="rId7"/>
    <p:sldId id="262" r:id="rId8"/>
    <p:sldId id="261" r:id="rId9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C830E4F-DF9F-4727-A34C-F5C6770B76AC}">
          <p14:sldIdLst>
            <p14:sldId id="268"/>
            <p14:sldId id="269"/>
            <p14:sldId id="259"/>
            <p14:sldId id="265"/>
            <p14:sldId id="267"/>
            <p14:sldId id="263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86768" autoAdjust="0"/>
  </p:normalViewPr>
  <p:slideViewPr>
    <p:cSldViewPr>
      <p:cViewPr varScale="1">
        <p:scale>
          <a:sx n="99" d="100"/>
          <a:sy n="99" d="100"/>
        </p:scale>
        <p:origin x="1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8A205E6-8B7D-430F-A73F-21EDD5AD4E32}" type="datetimeFigureOut">
              <a:rPr lang="fr-FR" smtClean="0"/>
              <a:pPr/>
              <a:t>11/01/2022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427D7D7-864D-4D8C-B3D4-6AAFB9384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6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8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1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94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90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0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0872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9269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44284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12 à 18 mois mouliné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365605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37207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18 à 3 ans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63" y="570742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03  au 07 janvier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20836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(fraise)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27836" y="2740497"/>
            <a:ext cx="1835696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08303" y="3937753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7678" y="4658857"/>
            <a:ext cx="1835696" cy="10002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Potimentier de 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08304" y="602128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36096" y="6021288"/>
            <a:ext cx="19442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71616" y="4669982"/>
            <a:ext cx="175042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Sauté de porc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fleur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Galette des rois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71616" y="3940892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9364" y="2740497"/>
            <a:ext cx="172819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Galette des rois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91412" y="2030361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(abricot)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33013" y="4677863"/>
            <a:ext cx="172819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potatoes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51920" y="3940893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68181" y="3928233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89056" y="2732469"/>
            <a:ext cx="188350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potiron et pâtes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tous fruits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81816" y="2732469"/>
            <a:ext cx="1698296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863" y="2030361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(pomme)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63220" y="2037612"/>
            <a:ext cx="1728192" cy="400110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(banane)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07704" y="6021288"/>
            <a:ext cx="19442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89056" y="4669981"/>
            <a:ext cx="187220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tous fruits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7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  </a:t>
            </a:r>
            <a:r>
              <a:rPr lang="fr-FR" sz="1000" b="1" dirty="0"/>
              <a:t>PAIN BIO TOUS LES JOURS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8" imgW="8097380" imgH="3438095" progId="">
                  <p:embed/>
                </p:oleObj>
              </mc:Choice>
              <mc:Fallback>
                <p:oleObj r:id="rId8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0" y="1196752"/>
            <a:ext cx="1979712" cy="554400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84644" y="2037612"/>
            <a:ext cx="1872208" cy="40011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(coing)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0" y="2740497"/>
            <a:ext cx="1979712" cy="92333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volaille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11531" y="3941282"/>
            <a:ext cx="1979712" cy="40011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0" y="6021288"/>
            <a:ext cx="195665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0" y="4658857"/>
            <a:ext cx="197971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vinaigrette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Cordon bleu de volaille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0" name="Image 17">
            <a:extLst>
              <a:ext uri="{FF2B5EF4-FFF2-40B4-BE49-F238E27FC236}">
                <a16:creationId xmlns:a16="http://schemas.microsoft.com/office/drawing/2014/main" id="{24CA2020-386A-475D-BE29-D54184DC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72" y="6492225"/>
            <a:ext cx="23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839177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9525" y="252136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 12 à 18 mois mouliné          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9525" y="375497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45978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Menu 18 à 3 ans 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695803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10  au 14 janvier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" y="1275726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73290" y="1284797"/>
            <a:ext cx="190191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75202" y="1275726"/>
            <a:ext cx="1795385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70587" y="1282781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98779" y="128414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108696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(coing 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98779" y="2815773"/>
            <a:ext cx="186116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d’haricots verts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 à boire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7034" y="4033225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08303" y="4749102"/>
            <a:ext cx="1816437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Pommes de terre façon tartiflette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 à boire à la cannelle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8302" y="5992594"/>
            <a:ext cx="1816437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1" y="5982698"/>
            <a:ext cx="173692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80111" y="4750984"/>
            <a:ext cx="1736923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Colin pané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Epinards béchamel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</a:t>
            </a:r>
            <a:r>
              <a:rPr lang="fr-FR" sz="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morêt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Moelleux chocolat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40584" y="4046513"/>
            <a:ext cx="176772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0112" y="2815774"/>
            <a:ext cx="1728192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moret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Moelleux chocolat lentilles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80112" y="2110056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(pomme)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82570" y="4749559"/>
            <a:ext cx="179754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omelette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Abondance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fruits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45133"/>
            <a:ext cx="190770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10362" y="4038516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79911" y="4049344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804846"/>
            <a:ext cx="188814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128" y="2108696"/>
            <a:ext cx="1881335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(Cassis)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07704" y="2809696"/>
            <a:ext cx="187220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 et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dessert vanille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01370" y="2809696"/>
            <a:ext cx="1778741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Abondance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88142" y="2108696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(vanille)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60349" y="2110056"/>
            <a:ext cx="1810237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 (ananas)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5982325"/>
            <a:ext cx="190770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98323" y="5983686"/>
            <a:ext cx="187486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57947"/>
            <a:ext cx="1907704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10725" y="4754071"/>
            <a:ext cx="187220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aux 4 épices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bâtonnet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dessert vanille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790547" y="5984059"/>
            <a:ext cx="178956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7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  </a:t>
            </a:r>
            <a:r>
              <a:rPr lang="fr-FR" sz="1000" b="1" dirty="0"/>
              <a:t>PAIN BIO TOUS LES JOURS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8" imgW="8097380" imgH="3438095" progId="">
                  <p:embed/>
                </p:oleObj>
              </mc:Choice>
              <mc:Fallback>
                <p:oleObj r:id="rId8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" name="Image 17">
            <a:extLst>
              <a:ext uri="{FF2B5EF4-FFF2-40B4-BE49-F238E27FC236}">
                <a16:creationId xmlns:a16="http://schemas.microsoft.com/office/drawing/2014/main" id="{9E94DCCA-EA73-47D3-B5D1-EE8D6813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6448405"/>
            <a:ext cx="23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Menu 18 à 3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17 au 21 Janvier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43800" y="2780928"/>
            <a:ext cx="18002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d’épinards et blé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gouda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08304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Pain au lait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Pate à tartiner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64515" y="4844190"/>
            <a:ext cx="1769959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veau au jus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jardinière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gouda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80311" y="6021288"/>
            <a:ext cx="176368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Pain au lait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Pate à tartiner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80019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Gouter chocolat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80110" y="4855485"/>
            <a:ext cx="1784406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cantafrais</a:t>
            </a:r>
          </a:p>
          <a:p>
            <a:pPr algn="ctr">
              <a:defRPr sz="1000"/>
            </a:pPr>
            <a:r>
              <a:rPr lang="fr-FR" sz="1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Lassi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mangue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70588" y="4077072"/>
            <a:ext cx="17732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Gouter chocolat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0112" y="2780928"/>
            <a:ext cx="176368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cantafrais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Lassi mangue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80110" y="2060848"/>
            <a:ext cx="172819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51919" y="4854771"/>
            <a:ext cx="1718669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fleur béchamel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Muffin vanille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brioche pépites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boudoirs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0770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aromatise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Barre bretonne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205172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et pomme de terre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9712" y="2780928"/>
            <a:ext cx="187220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51920" y="2780928"/>
            <a:ext cx="172819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courgette et 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Muffin vanille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79712" y="206084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brioche pépites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79712" y="602128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boudoirs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4850682"/>
            <a:ext cx="1979712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Steak haché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beurre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79712" y="4854771"/>
            <a:ext cx="1872208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filou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aromatise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Barre bretonne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31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Menu 18 à 3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24 au 28 janvier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 dirty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 dirty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 dirty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64288" y="2780928"/>
            <a:ext cx="1979711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de patate douce et 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 banane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43800" y="4077072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Pain au chocolat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4275" y="4844190"/>
            <a:ext cx="18002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Bolognese de canard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penne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banane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43800" y="6021288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Pain au chocolat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Baguette viennoise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 à tartiner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62362" y="4845550"/>
            <a:ext cx="1763688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Poêlée de carotte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cotentin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Gâteau de semoule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80112" y="4077072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Baguette viennoise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 à tartiner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0112" y="2780928"/>
            <a:ext cx="172819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cotentin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Gâteau de semoule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80110" y="2060848"/>
            <a:ext cx="172819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10007" y="4848837"/>
            <a:ext cx="1770103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Burger de 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Croute noire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Brioche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confiture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marbré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0770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11629" y="2780927"/>
            <a:ext cx="2016224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Soupe montagnarde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Pavé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9712" y="2773377"/>
            <a:ext cx="187220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 et mais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Buche de chevre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1920" y="2780927"/>
            <a:ext cx="172819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blé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Croute noire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79712" y="206084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Brioche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confiture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79712" y="602128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marbré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855513"/>
            <a:ext cx="1979712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Soupe montagnarde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bourguignon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Pommes paillassons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pavé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80181" y="4845550"/>
            <a:ext cx="1872208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 et mais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saumon au citron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brocolis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Buche de chevre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9525" y="104969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90744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597773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12 à 18 mois mouliné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9525" y="3837812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18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31 janvier au 04 février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9525" y="1350273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35392" y="1339333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67289" y="1339593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’haricots verts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03289" y="1343196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17236" y="1339333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25027" y="21765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25027" y="2894955"/>
            <a:ext cx="1835696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de courgette et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98779" y="4096526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08152" y="4797152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Steak haché de 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31082" y="601161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6784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17696" y="4806751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en salade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Haché de 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Paulin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tous fruits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81540" y="4096853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06784" y="217613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3696" y="4806751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Blanquette de 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et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dessert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9759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35392" y="409611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70784" y="409611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9525" y="2898885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-Purée de brocolis et P de terre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frais sucré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525" y="2165724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81236" y="2885179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mimolette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sucré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56966" y="2898885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 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dessert chocolat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26475" y="2176757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70784" y="2165724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835696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merlu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brocolis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frais sucré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71392" y="4804586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Potimentier aux 2 poissons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mimolette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sucre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71392" y="601161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7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8" imgW="8097380" imgH="3438095" progId="">
                  <p:embed/>
                </p:oleObj>
              </mc:Choice>
              <mc:Fallback>
                <p:oleObj r:id="rId8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831289" y="2887664"/>
            <a:ext cx="18360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en salade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Paulin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tous fruits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00939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5" y="1857241"/>
            <a:ext cx="9144000" cy="27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9525" y="2560537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</a:t>
            </a:r>
          </a:p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9525" y="395401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25" y="4643740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80" y="5743154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07 au 11 Février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0715" y="1302419"/>
            <a:ext cx="1836000" cy="5400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Jambon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6000" y="1301416"/>
            <a:ext cx="1836000" cy="5400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8975" y="1301416"/>
            <a:ext cx="1836000" cy="5400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brocolis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21950" y="1301416"/>
            <a:ext cx="1836000" cy="5400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98779" y="1303735"/>
            <a:ext cx="1835696" cy="5400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98779" y="213540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57804" y="2934817"/>
            <a:ext cx="1776671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Tartare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au mais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57804" y="4230772"/>
            <a:ext cx="17861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0634" y="4903009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thon à l’oseille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Tartare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au mais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36879" y="602128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14975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15279" y="42307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4269" y="213765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72000" y="4903009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Pommes paillasson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banane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24138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36450" y="4232597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78975" y="424138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924107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 sucré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525" y="2147760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5624" y="2935385"/>
            <a:ext cx="187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pâtes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78975" y="2934817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banane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25285" y="214926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72000" y="214926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3600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903895"/>
            <a:ext cx="1836000" cy="861774"/>
          </a:xfrm>
          <a:prstGeom prst="rect">
            <a:avLst/>
          </a:prstGeom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Echine de porc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 mijotées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 sucré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14975" y="4900762"/>
            <a:ext cx="18360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40000" dist="20000" dir="5400000" rotWithShape="0">
              <a:srgbClr val="92D05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fleur persillé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7200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7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8" imgW="8097380" imgH="3438095" progId="">
                  <p:embed/>
                </p:oleObj>
              </mc:Choice>
              <mc:Fallback>
                <p:oleObj r:id="rId8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842975" y="2924107"/>
            <a:ext cx="18360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38580" y="4903009"/>
            <a:ext cx="1836000" cy="861774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poisson à la tomate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Semoule et légumes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</p:spTree>
    <p:extLst>
      <p:ext uri="{BB962C8B-B14F-4D97-AF65-F5344CB8AC3E}">
        <p14:creationId xmlns:p14="http://schemas.microsoft.com/office/powerpoint/2010/main" val="166227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6" y="1868930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22504" y="254132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             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9525" y="385647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Goûter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9525" y="4548899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                                                               Menu 18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  <a:endParaRPr lang="fr-FR" alt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14 au 18 Février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292355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45033" y="1292637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81033" y="1302270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26066" y="1302270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44998" y="1292949"/>
            <a:ext cx="178947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55127" y="2128470"/>
            <a:ext cx="1779347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55126" y="2837334"/>
            <a:ext cx="1766369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courgettes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55126" y="4124547"/>
            <a:ext cx="178887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38180" y="4871872"/>
            <a:ext cx="1798297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Epinards béchamel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285800" y="6011615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2181" y="601161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5999" y="486531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colin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en rondelles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27805" y="4124914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27653" y="2118461"/>
            <a:ext cx="1817345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72999" y="4865966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Gouda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9525" y="4134042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1503" y="412798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91805" y="4123464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829783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9525" y="211823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1708" y="2828333"/>
            <a:ext cx="1836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moulé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Tarte aux pommes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90208" y="2829783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d’haricots verts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gouda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35999" y="2118236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81523" y="211830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3600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-1" y="4865312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tortis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08998" y="4864605"/>
            <a:ext cx="18360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 persillés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moulé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Tarte aux pommes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72000" y="6011615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7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17185"/>
              </p:ext>
            </p:extLst>
          </p:nvPr>
        </p:nvGraphicFramePr>
        <p:xfrm>
          <a:off x="6277688" y="6453336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8" imgW="8097380" imgH="3438095" progId="">
                  <p:embed/>
                </p:oleObj>
              </mc:Choice>
              <mc:Fallback>
                <p:oleObj r:id="rId8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688" y="6453336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835999" y="2839366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25862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256" y="102902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908283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10450" y="261058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Menu  12 à 18 mois mouliné ans           Mission anti gaspi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0450" y="387388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4773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              Menu 18 à 3 ans                     Mission anti gaspi</a:t>
            </a:r>
            <a:endParaRPr lang="fr-FR" sz="1400" b="1" dirty="0">
              <a:solidFill>
                <a:srgbClr val="002060"/>
              </a:solidFill>
              <a:latin typeface="Sodexh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21 au 25 Février 2022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322346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25550" y="1321404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68128" y="1321404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12692" y="1321404"/>
            <a:ext cx="1836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44698" y="1321827"/>
            <a:ext cx="180000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48080" y="2188107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31547" y="2847268"/>
            <a:ext cx="1800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lentilles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potiron et  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cantafrais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36656" y="4144689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3800" y="4845063"/>
            <a:ext cx="1800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lentilles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beurre persillés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cantafrais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31547" y="6031368"/>
            <a:ext cx="1800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99256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08104" y="4855513"/>
            <a:ext cx="1836000" cy="861774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Moelleux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Riz bio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et sucre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  <a:endParaRPr lang="fr-FR" sz="9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22931" y="4144689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86506" y="2849774"/>
            <a:ext cx="18360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et sucre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08104" y="2188107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63256" y="4854587"/>
            <a:ext cx="1836000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Pdt sautées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frais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Cocktail de fruits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14468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27256" y="414468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86931" y="4144689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7961" y="2837170"/>
            <a:ext cx="1836000" cy="101520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10450" y="219403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15359" y="2848698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Gaufre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63256" y="2848060"/>
            <a:ext cx="18360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patate douce 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 frais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Cocktail de fruits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35423" y="2194033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68128" y="2188251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835696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845063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colin basquaise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27256" y="4854587"/>
            <a:ext cx="1836000" cy="8617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Gratin de chou fleur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Gaufre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90208" y="6021288"/>
            <a:ext cx="18360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  <a:endParaRPr lang="fr-F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7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8" imgW="8097380" imgH="3438095" progId="">
                  <p:embed/>
                </p:oleObj>
              </mc:Choice>
              <mc:Fallback>
                <p:oleObj r:id="rId8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885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2516</Words>
  <Application>Microsoft Office PowerPoint</Application>
  <PresentationFormat>Affichage à l'écran (4:3)</PresentationFormat>
  <Paragraphs>1052</Paragraphs>
  <Slides>8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Sodexho</vt:lpstr>
      <vt:lpstr>Trebuchet MS</vt:lpstr>
      <vt:lpstr>Thème Office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PLESSIS BOUCHARD Maison de l'Enfance</dc:title>
  <dc:creator>franck</dc:creator>
  <cp:lastModifiedBy>Frédéric HOUARI</cp:lastModifiedBy>
  <cp:revision>335</cp:revision>
  <cp:lastPrinted>2020-12-07T13:25:15Z</cp:lastPrinted>
  <dcterms:created xsi:type="dcterms:W3CDTF">2017-08-12T08:47:40Z</dcterms:created>
  <dcterms:modified xsi:type="dcterms:W3CDTF">2022-01-11T11:58:40Z</dcterms:modified>
</cp:coreProperties>
</file>