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67" r:id="rId9"/>
    <p:sldId id="269" r:id="rId10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6768" autoAdjust="0"/>
  </p:normalViewPr>
  <p:slideViewPr>
    <p:cSldViewPr>
      <p:cViewPr varScale="1">
        <p:scale>
          <a:sx n="99" d="100"/>
          <a:sy n="99" d="100"/>
        </p:scale>
        <p:origin x="6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28A205E6-8B7D-430F-A73F-21EDD5AD4E32}" type="datetimeFigureOut">
              <a:rPr lang="fr-FR" smtClean="0"/>
              <a:pPr/>
              <a:t>23/08/2022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9" tIns="49535" rIns="99069" bIns="4953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E427D7D7-864D-4D8C-B3D4-6AAFB9384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0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90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4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1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0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0872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9269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45617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12 à 18 mois mouliné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68831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39269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18 mois à 3 ans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54446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29 Aout au 02 Septembre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47987" y="1202268"/>
            <a:ext cx="1836000" cy="553998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93525" y="1206272"/>
            <a:ext cx="1836000" cy="553998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32236" y="1207633"/>
            <a:ext cx="1800000" cy="553998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26152" y="1206272"/>
            <a:ext cx="1800000" cy="553998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4475" y="2038913"/>
            <a:ext cx="1800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42040" y="2752429"/>
            <a:ext cx="1800000" cy="92333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34475" y="3969931"/>
            <a:ext cx="1800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</a:t>
            </a:r>
            <a:r>
              <a:rPr lang="fr-FR" b="1" dirty="0">
                <a:latin typeface="Trebuchet MS" panose="020B0603020202020204" pitchFamily="34" charset="0"/>
              </a:rPr>
              <a:t>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27485" y="4682080"/>
            <a:ext cx="1800000" cy="86040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26152" y="5822159"/>
            <a:ext cx="1800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  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23181" y="5818963"/>
            <a:ext cx="1800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17675" y="4677641"/>
            <a:ext cx="1800200" cy="861774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Raviolis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23181" y="3977912"/>
            <a:ext cx="1800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42040" y="2752429"/>
            <a:ext cx="1800000" cy="92520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chocolat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3181" y="2039579"/>
            <a:ext cx="1800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87708" y="4679828"/>
            <a:ext cx="1836000" cy="861774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pois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78975" y="3969931"/>
            <a:ext cx="1836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 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36000" y="3980737"/>
            <a:ext cx="1836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47987" y="2752429"/>
            <a:ext cx="1836000" cy="92520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96236" y="2748147"/>
            <a:ext cx="1836000" cy="92520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2043225"/>
            <a:ext cx="1836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83987" y="2042313"/>
            <a:ext cx="1836000" cy="400110"/>
          </a:xfrm>
          <a:prstGeom prst="rect">
            <a:avLst/>
          </a:prstGeom>
          <a:ln w="12700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0976" y="5827894"/>
            <a:ext cx="1836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44213" y="4676954"/>
            <a:ext cx="1836000" cy="861774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Pdt portugaises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87708" y="5835476"/>
            <a:ext cx="1836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17749" y="6463752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0" y="1196752"/>
            <a:ext cx="1836000" cy="554400"/>
          </a:xfrm>
          <a:prstGeom prst="rect">
            <a:avLst/>
          </a:prstGeom>
          <a:ln w="12700">
            <a:solidFill>
              <a:schemeClr val="accent3">
                <a:shade val="95000"/>
                <a:satMod val="10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 patates douces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39194" y="2031231"/>
            <a:ext cx="1836000" cy="40011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2748990"/>
            <a:ext cx="1836000" cy="92333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Pastèque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patates douces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Fraidou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Flan 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9525" y="3980193"/>
            <a:ext cx="1836000" cy="400110"/>
          </a:xfrm>
          <a:prstGeom prst="rect">
            <a:avLst/>
          </a:prstGeom>
          <a:noFill/>
          <a:ln w="9525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-9525" y="5827894"/>
            <a:ext cx="1836000" cy="40011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-9525" y="4690214"/>
            <a:ext cx="1836000" cy="860400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Pastèque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 ratatouille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838539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51931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 12 à 18 mois mouliné         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81597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Menu 18 mois à 3 ans 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9525" y="560909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05 au 09 Septembre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304" y="1263677"/>
            <a:ext cx="1836000" cy="553998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5696" y="1263677"/>
            <a:ext cx="1836000" cy="553998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1392" y="1263677"/>
            <a:ext cx="1836000" cy="553998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20296" y="1274475"/>
            <a:ext cx="1800000" cy="553998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514" y="1274475"/>
            <a:ext cx="1800000" cy="553998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45643" y="2099451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8767" y="2819387"/>
            <a:ext cx="1800000" cy="968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45643" y="410583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4514" y="4806662"/>
            <a:ext cx="1800000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Colin au citron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 et lentilles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45643" y="590531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34514" y="590531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33466" y="4797151"/>
            <a:ext cx="18002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Pastèque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Steak haché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Cantadou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</a:t>
            </a:r>
            <a:r>
              <a:rPr lang="fr-FR" sz="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peche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34514" y="410583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42906" y="2819387"/>
            <a:ext cx="1800000" cy="968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Pastèque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Cantadou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pèche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47045" y="2099451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71392" y="4797151"/>
            <a:ext cx="1836000" cy="80021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Rôti de dinde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304" y="4107650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5569" y="410583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83998" y="410583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19531"/>
            <a:ext cx="1836000" cy="968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Buche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de chèvre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caramel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09997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50715" y="2819530"/>
            <a:ext cx="1836000" cy="968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pâtes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701430" y="2818518"/>
            <a:ext cx="1836000" cy="969496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</a:t>
            </a: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48053" y="209945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96106" y="209945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590600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5569" y="590531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Biscuit 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836000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Boulettes de 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Semoule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Buche de chèvre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caramel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22355" y="4806662"/>
            <a:ext cx="1836000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Filet meunière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Gnocchettis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91138" y="5906237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89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19993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6616" y="3843345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 mois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692" y="581943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12 au 16 Septembre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488" y="1257727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2104" y="1264093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08104" y="1273427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15014" y="1273427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27384" y="1263093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47910" y="2080003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27384" y="2809873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patates douces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27384" y="4099197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3200" y="4795315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pané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st germain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44000" y="6105125"/>
            <a:ext cx="1800000" cy="3996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6516" y="6099909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36667" y="4806579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Fonds d’artichauds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Boulette de 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Légumes couscous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36516" y="409783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20254" y="2809873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Fonds d’artichauds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45891" y="207981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90584" y="4795083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fleur</a:t>
            </a:r>
          </a:p>
          <a:p>
            <a:pPr algn="ctr">
              <a:defRPr sz="1000"/>
            </a:pPr>
            <a:r>
              <a:rPr lang="fr-FR" sz="1000" dirty="0">
                <a:solidFill>
                  <a:srgbClr val="000000"/>
                </a:solidFill>
                <a:latin typeface="Trebuchet MS" panose="020B0603020202020204" pitchFamily="34" charset="0"/>
              </a:rPr>
              <a:t>Fraidou </a:t>
            </a:r>
          </a:p>
          <a:p>
            <a:pPr algn="ctr">
              <a:defRPr sz="1000"/>
            </a:pPr>
            <a:r>
              <a:rPr lang="fr-FR" sz="1000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9525" y="409511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26475" y="410381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96822" y="410381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9525" y="2810106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Babybel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07188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36000" y="2809874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Gouda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 caramel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1525" y="2810105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Fraidou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54004" y="207992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01778" y="208128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9779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5525" y="609779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692" y="4795315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au jus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Babybel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54004" y="4795083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Blanquette de 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Gouda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 caramel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8975" y="609779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-9525" y="6529688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73421"/>
              </p:ext>
            </p:extLst>
          </p:nvPr>
        </p:nvGraphicFramePr>
        <p:xfrm>
          <a:off x="6570762" y="6497608"/>
          <a:ext cx="2601813" cy="37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762" y="6497608"/>
                        <a:ext cx="2601813" cy="370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0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849915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9848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9525" y="4472240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18mois 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9525" y="567394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19 au 23 Septembre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" y="1274318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5999" y="1274318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8975" y="1274318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21951" y="1266659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475" y="1274318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4475" y="2099597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46994" y="2800238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haricots verts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34475" y="4076155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6994" y="4797153"/>
            <a:ext cx="1800000" cy="860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mouton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corail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 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57134" y="5942995"/>
            <a:ext cx="1800000" cy="3996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itchFamily="34" charset="0"/>
              </a:rPr>
              <a:t>Fromage blanc aromatisé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50137" y="5942995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biscuit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3759" y="4796466"/>
            <a:ext cx="1800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Coquillettes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36566" y="4078432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42031" y="2800904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36566" y="210932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85951" y="4796647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Merlu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Pont l’évêque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35496" y="407707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85951" y="407707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11706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courgettes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504" y="21086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49951" y="2811474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vanille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00044" y="2800673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brocolis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Pont l’évêque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 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35496" y="21086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85951" y="21086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596126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9951" y="595178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42975" y="479715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>
                <a:solidFill>
                  <a:srgbClr val="000000"/>
                </a:solidFill>
                <a:latin typeface="Trebuchet MS" panose="020B0603020202020204" pitchFamily="34" charset="0"/>
              </a:rPr>
              <a:t>Salade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fr-FR" sz="1000" b="1">
                <a:solidFill>
                  <a:srgbClr val="000000"/>
                </a:solidFill>
                <a:latin typeface="Trebuchet MS" panose="020B0603020202020204" pitchFamily="34" charset="0"/>
              </a:rPr>
              <a:t>omates </a:t>
            </a: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bœuf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vanille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00044" y="5952620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1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839815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Menu  12 à 18 mois mouliné ans       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79796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4881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Menu 18 mois à 3 ans                     </a:t>
            </a:r>
            <a:endParaRPr lang="fr-FR" sz="1400" b="1" dirty="0">
              <a:solidFill>
                <a:srgbClr val="002060"/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9525" y="564659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26 sept au 30 Septembre2022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9" y="1264111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5696" y="1264111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8975" y="1264111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14975" y="1273409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de haricots vert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6478" y="1273409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46907" y="2089634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6478" y="2780927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 en salade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patates douces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46907" y="407626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6907" y="4775501"/>
            <a:ext cx="1800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 en salade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37181" y="5924960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22254" y="5925492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46907" y="4777458"/>
            <a:ext cx="1800000" cy="861774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Sauté de dinde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Haricots beurre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Gâteau aux pommes</a:t>
            </a:r>
            <a:endParaRPr lang="fr-FR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24426" y="407664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30959" y="2779031"/>
            <a:ext cx="18000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Gâteau aux pommes</a:t>
            </a: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46943" y="2081753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94959" y="4776188"/>
            <a:ext cx="1836000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504" y="408407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2975" y="408851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78975" y="408586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carottes et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504" y="208813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35696" y="2777152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haricots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75" y="2779494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42975" y="20891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94959" y="208961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-9525" y="593298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35696" y="592549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76188"/>
            <a:ext cx="1836000" cy="860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meunière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Duo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42012" y="4769760"/>
            <a:ext cx="1836000" cy="8604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haricots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8975" y="592549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8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31031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490461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             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Goûter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479759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                                                 Menu 18 mois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  <a:endParaRPr lang="fr-FR" alt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55" y="5667804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03 au 07 Octobre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366" y="1264489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3634" y="1264489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8975" y="1264489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24316" y="1264489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potiron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475" y="1264489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haricots verts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4475" y="2088744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9858" y="2780928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d’épinards et pates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44000" y="406793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9858" y="4797152"/>
            <a:ext cx="1800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Céleri rémoulade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saumon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54556" y="5953681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54556" y="5953681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54004" y="479715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Boulettes de 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39858" y="406793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37199" y="2088744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80143" y="479715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Boulgour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abricot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9525" y="405954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 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26475" y="405836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88316" y="405836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Tomates vinaigrette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09142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32087" y="2781096"/>
            <a:ext cx="1800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riz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8316" y="278092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courgettes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poire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54004" y="208874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96087" y="208037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595368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60087" y="595368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Biscuits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Tomates vinaigrette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merlu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Epinards à la crème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31987" y="4789636"/>
            <a:ext cx="18002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porc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butternut</a:t>
            </a: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19579" y="595368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854004" y="2776885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 </a:t>
            </a:r>
          </a:p>
        </p:txBody>
      </p:sp>
    </p:spTree>
    <p:extLst>
      <p:ext uri="{BB962C8B-B14F-4D97-AF65-F5344CB8AC3E}">
        <p14:creationId xmlns:p14="http://schemas.microsoft.com/office/powerpoint/2010/main" val="225862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1145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473396"/>
            <a:ext cx="9144000" cy="24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 sz="1000"/>
            </a:pPr>
            <a:r>
              <a:rPr lang="fr-FR" sz="1200" b="1">
                <a:solidFill>
                  <a:srgbClr val="000000"/>
                </a:solidFill>
                <a:latin typeface="Sodexho"/>
              </a:rPr>
              <a:t>Menu  12 à 18 mois mouliné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3158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525" y="441187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18 mois à 3 ans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25" y="5714171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10  au 14 Octobre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264852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6000" y="1264852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2000" y="1264852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patates douces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14975" y="1264852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475" y="1264852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4475" y="206084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8822" y="2722533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Œufs durs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au citron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64501" y="4009862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3039" y="4690574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Œufs durs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façon gardiane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pois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au citron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27811" y="5972970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14975" y="5973397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45525" y="4691267"/>
            <a:ext cx="18360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Carottes râpées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Emincé de dinde façon kebab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Pommes paillassons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Fromage blanc au miel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50538" y="4010323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36575" y="206084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91050" y="4691146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bolognaise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Coquillettes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525" y="40085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61367" y="40085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00575" y="40085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32829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d’orange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30439" y="2732827"/>
            <a:ext cx="1800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75" y="273282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patates douces 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45525" y="20608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91050" y="206084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598121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5525" y="597475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</a:t>
            </a:r>
          </a:p>
          <a:p>
            <a:pPr algn="ctr">
              <a:defRPr sz="1000"/>
            </a:pPr>
            <a:r>
              <a:rPr lang="fr-FR" b="1">
                <a:solidFill>
                  <a:srgbClr val="000000"/>
                </a:solidFill>
                <a:latin typeface="Trebuchet MS" panose="020B0603020202020204" pitchFamily="34" charset="0"/>
              </a:rPr>
              <a:t>Biscuits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691730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Légumes façon tajine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d’orange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22070" y="4681344"/>
            <a:ext cx="1800200" cy="10152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Colin façon zarzuela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 et riz  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2230" y="5973397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836000" y="2724932"/>
            <a:ext cx="1836000" cy="1015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Carottes râpées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Volaille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Purée de potiron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Fromage blanc au miel </a:t>
            </a:r>
          </a:p>
        </p:txBody>
      </p:sp>
    </p:spTree>
    <p:extLst>
      <p:ext uri="{BB962C8B-B14F-4D97-AF65-F5344CB8AC3E}">
        <p14:creationId xmlns:p14="http://schemas.microsoft.com/office/powerpoint/2010/main" val="166227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086" y="183088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12 à 18 mois mouliné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9525" y="447963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18 mois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9525" y="567555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17 au 21 Octobre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66" y="2111370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48305" y="1262997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90208" y="1264702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de potiron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32610" y="1264702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9012" y="1264702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46284" y="2118710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9012" y="2780696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vinaigrette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Cotentin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35702" y="4067399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0312" y="4797153"/>
            <a:ext cx="1763688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vinaigrette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Parmentier de 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Cotentin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46284" y="5956753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9432" y="595255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79712" y="4797152"/>
            <a:ext cx="18002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Mélange de légumes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Liégeois chocolat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27501" y="4068079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39432" y="2118854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79912" y="4797152"/>
            <a:ext cx="18002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Daube de </a:t>
            </a:r>
            <a:r>
              <a:rPr lang="fr-FR" sz="1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boeuf</a:t>
            </a: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54208" y="406739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98864" y="406807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1836000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patates douces  et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35702" y="2781159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vanille caramel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90208" y="2780696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63084" y="210980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98864" y="210938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-1" y="5969190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44714" y="595988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79712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80112" y="4797152"/>
            <a:ext cx="18002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vanille caramel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98864" y="594685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2C39DB-38F8-4E5C-A79E-A5E8CCD4E13F}"/>
              </a:ext>
            </a:extLst>
          </p:cNvPr>
          <p:cNvSpPr/>
          <p:nvPr/>
        </p:nvSpPr>
        <p:spPr>
          <a:xfrm>
            <a:off x="1844714" y="2781933"/>
            <a:ext cx="1836000" cy="1015663"/>
          </a:xfrm>
          <a:prstGeom prst="rect">
            <a:avLst/>
          </a:prstGeom>
          <a:solidFill>
            <a:schemeClr val="lt1"/>
          </a:soli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Liégeois chocolat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57DE8F1-0FF8-43D3-9865-4297650472C5}"/>
              </a:ext>
            </a:extLst>
          </p:cNvPr>
          <p:cNvSpPr/>
          <p:nvPr/>
        </p:nvSpPr>
        <p:spPr>
          <a:xfrm>
            <a:off x="-1" y="1268760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patates douces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17984D-993A-4508-B095-9BF20BE6C0A3}"/>
              </a:ext>
            </a:extLst>
          </p:cNvPr>
          <p:cNvSpPr/>
          <p:nvPr/>
        </p:nvSpPr>
        <p:spPr>
          <a:xfrm>
            <a:off x="8714" y="406739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</p:spTree>
    <p:extLst>
      <p:ext uri="{BB962C8B-B14F-4D97-AF65-F5344CB8AC3E}">
        <p14:creationId xmlns:p14="http://schemas.microsoft.com/office/powerpoint/2010/main" val="3395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821184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12 à 18 mois mouliné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469324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18 mois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80" y="576211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24 au 28 Octobre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80" y="208175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45180" y="1265840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89944" y="1263795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34972" y="1263795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972" y="1274641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6975" y="208055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4972" y="2780928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boulgour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38966" y="4077072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1531" y="4787013"/>
            <a:ext cx="1800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34972" y="6030967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62531" y="6040469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62032" y="4788134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Riz 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caramel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19748" y="4068593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12921" y="2070796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03172" y="4787013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meunière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35896" y="406603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69431" y="406541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pdt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Rouy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39356" y="2780928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au chocolat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7812" y="2770202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 et semoule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45180" y="207963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87812" y="207963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180" y="603910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65222" y="604129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5753" y="477856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bœuf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Julienne de légumes et pommes vapeurs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Rouy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34033" y="4778684"/>
            <a:ext cx="18002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dinde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au chocolat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15541" y="603910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Biscuit 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2C39DB-38F8-4E5C-A79E-A5E8CCD4E13F}"/>
              </a:ext>
            </a:extLst>
          </p:cNvPr>
          <p:cNvSpPr/>
          <p:nvPr/>
        </p:nvSpPr>
        <p:spPr>
          <a:xfrm>
            <a:off x="1850438" y="2782125"/>
            <a:ext cx="1836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et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caramel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57DE8F1-0FF8-43D3-9865-4297650472C5}"/>
              </a:ext>
            </a:extLst>
          </p:cNvPr>
          <p:cNvSpPr/>
          <p:nvPr/>
        </p:nvSpPr>
        <p:spPr>
          <a:xfrm>
            <a:off x="0" y="1269523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17984D-993A-4508-B095-9BF20BE6C0A3}"/>
              </a:ext>
            </a:extLst>
          </p:cNvPr>
          <p:cNvSpPr/>
          <p:nvPr/>
        </p:nvSpPr>
        <p:spPr>
          <a:xfrm>
            <a:off x="-104" y="406603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</p:spTree>
    <p:extLst>
      <p:ext uri="{BB962C8B-B14F-4D97-AF65-F5344CB8AC3E}">
        <p14:creationId xmlns:p14="http://schemas.microsoft.com/office/powerpoint/2010/main" val="475568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7511</TotalTime>
  <Words>2678</Words>
  <Application>Microsoft Office PowerPoint</Application>
  <PresentationFormat>Affichage à l'écran (4:3)</PresentationFormat>
  <Paragraphs>1183</Paragraphs>
  <Slides>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Sodexho</vt:lpstr>
      <vt:lpstr>Trebuchet MS</vt:lpstr>
      <vt:lpstr>Thème Office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PLESSIS BOUCHARD Maison de l'Enfance</dc:title>
  <dc:creator>franck</dc:creator>
  <cp:lastModifiedBy>Frédéric HOUARI</cp:lastModifiedBy>
  <cp:revision>416</cp:revision>
  <cp:lastPrinted>2022-08-23T08:29:09Z</cp:lastPrinted>
  <dcterms:created xsi:type="dcterms:W3CDTF">2017-08-12T08:47:40Z</dcterms:created>
  <dcterms:modified xsi:type="dcterms:W3CDTF">2022-08-23T13:41:07Z</dcterms:modified>
</cp:coreProperties>
</file>