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C830E4F-DF9F-4727-A34C-F5C6770B76AC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0" autoAdjust="0"/>
    <p:restoredTop sz="86768" autoAdjust="0"/>
  </p:normalViewPr>
  <p:slideViewPr>
    <p:cSldViewPr>
      <p:cViewPr varScale="1">
        <p:scale>
          <a:sx n="99" d="100"/>
          <a:sy n="99" d="100"/>
        </p:scale>
        <p:origin x="1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28A205E6-8B7D-430F-A73F-21EDD5AD4E32}" type="datetimeFigureOut">
              <a:rPr lang="fr-FR" smtClean="0"/>
              <a:pPr/>
              <a:t>20/12/2022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1" tIns="47781" rIns="95561" bIns="4778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59" cy="49633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E427D7D7-864D-4D8C-B3D4-6AAFB93844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7D7D7-864D-4D8C-B3D4-6AAFB938441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36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7D7D7-864D-4D8C-B3D4-6AAFB938441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8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908720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6 à 12 mois mixé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9269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Lundi                                      Mardi                                    Mercredi                               Jeudi                                Vendredi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1724312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413352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12 à 18 mois mouliné</a:t>
            </a:r>
          </a:p>
        </p:txBody>
      </p:sp>
      <p:sp>
        <p:nvSpPr>
          <p:cNvPr id="35" name="Rectangle 34"/>
          <p:cNvSpPr/>
          <p:nvPr/>
        </p:nvSpPr>
        <p:spPr>
          <a:xfrm>
            <a:off x="-10218" y="3695246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4351028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18 mois à 3 ans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0218" y="5479828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/>
          </a:bodyPr>
          <a:lstStyle/>
          <a:p>
            <a:pPr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PLESSIS BOUCHARD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r>
              <a:rPr lang="fr-FR" sz="1200" b="1" dirty="0">
                <a:solidFill>
                  <a:srgbClr val="000000"/>
                </a:solidFill>
                <a:latin typeface="Sodexho"/>
              </a:rPr>
              <a:t>Maison de l'Enfance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5576664" cy="360040"/>
          </a:xfrm>
        </p:spPr>
        <p:txBody>
          <a:bodyPr>
            <a:norm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Semaine du Lundi 02  au 06 janvier 2023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52525" y="73761600"/>
            <a:ext cx="1981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141890" y="73725769"/>
            <a:ext cx="2190750" cy="7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Mardi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5475" y="18735675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Mercredi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86725" y="18735675"/>
            <a:ext cx="2095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Jeudi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67975" y="18735675"/>
            <a:ext cx="2266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Vendredi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 flipH="1">
            <a:off x="762000" y="74199750"/>
            <a:ext cx="11906250" cy="0"/>
          </a:xfrm>
          <a:prstGeom prst="line">
            <a:avLst/>
          </a:prstGeom>
          <a:noFill/>
          <a:ln w="12700" cap="rnd">
            <a:solidFill>
              <a:srgbClr val="D60093"/>
            </a:solidFill>
            <a:prstDash val="sysDot"/>
            <a:round/>
            <a:headEnd/>
            <a:tailEnd/>
          </a:ln>
        </p:spPr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98096" y="74588461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Lundi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05475" y="18735675"/>
            <a:ext cx="2257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086725" y="18735675"/>
            <a:ext cx="2171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67975" y="18735675"/>
            <a:ext cx="2200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76600" y="74512714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74509539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46339" y="1156682"/>
            <a:ext cx="1836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72000" y="1156950"/>
            <a:ext cx="1836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499732" y="1167345"/>
            <a:ext cx="1800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 carottes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38612" y="1156682"/>
            <a:ext cx="1800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d’épinards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38612" y="2011924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33782" y="2672699"/>
            <a:ext cx="1800000" cy="101566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Crêpe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d’épinards et boulgour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Galette des rois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20359" y="3948199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20359" y="4608461"/>
            <a:ext cx="1800000" cy="846386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Crêpe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Boulette de bœuf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persillées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Galette des rois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26600" y="5745991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33782" y="5745991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Yaourt nature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09021" y="4600767"/>
            <a:ext cx="18002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Blanquette de veau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Riz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23549" y="3948861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20891" y="2672699"/>
            <a:ext cx="1800000" cy="101520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 et riz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26208" y="2011924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682339" y="4610291"/>
            <a:ext cx="1836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Filet de merlu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pdt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½ sel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Liégeois au chocolat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690738" y="3948564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852280" y="3949464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823109" y="2672699"/>
            <a:ext cx="1836000" cy="101520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Lentilles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potiron et pâtes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72000" y="2672699"/>
            <a:ext cx="1836000" cy="101520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 et pdt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½ sel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Liégeois au chocolat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0" y="2011924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690208" y="2011924"/>
            <a:ext cx="1836000" cy="400110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838404" y="5745991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836000" y="4601922"/>
            <a:ext cx="1836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Lentilles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pates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 fromage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682339" y="5745991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 </a:t>
            </a:r>
          </a:p>
        </p:txBody>
      </p:sp>
      <p:pic>
        <p:nvPicPr>
          <p:cNvPr id="70" name="Picture 4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606" y="0"/>
            <a:ext cx="2955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04" descr="Page19 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2904" r="24968"/>
          <a:stretch>
            <a:fillRect/>
          </a:stretch>
        </p:blipFill>
        <p:spPr bwMode="auto">
          <a:xfrm>
            <a:off x="1691681" y="188640"/>
            <a:ext cx="936104" cy="41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07" descr="Page19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64096" cy="68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03" descr="3-rubans"/>
          <p:cNvPicPr>
            <a:picLocks noChangeAspect="1" noChangeArrowheads="1"/>
          </p:cNvPicPr>
          <p:nvPr/>
        </p:nvPicPr>
        <p:blipFill>
          <a:blip r:embed="rId6" cstate="print"/>
          <a:srcRect t="15192"/>
          <a:stretch>
            <a:fillRect/>
          </a:stretch>
        </p:blipFill>
        <p:spPr bwMode="auto">
          <a:xfrm>
            <a:off x="-1" y="620688"/>
            <a:ext cx="9144001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0" y="6453337"/>
            <a:ext cx="5652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Menu proposé sous réserve de disponibilité de produit  </a:t>
            </a:r>
            <a:r>
              <a:rPr lang="fr-FR" sz="1000" b="1" dirty="0"/>
              <a:t>PAIN BIO TOUS LES JOURS</a:t>
            </a:r>
          </a:p>
        </p:txBody>
      </p:sp>
      <p:graphicFrame>
        <p:nvGraphicFramePr>
          <p:cNvPr id="194585" name="Imag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276392"/>
              </p:ext>
            </p:extLst>
          </p:nvPr>
        </p:nvGraphicFramePr>
        <p:xfrm>
          <a:off x="6300192" y="6346414"/>
          <a:ext cx="2843808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8097380" imgH="3438095" progId="">
                  <p:embed/>
                </p:oleObj>
              </mc:Choice>
              <mc:Fallback>
                <p:oleObj r:id="rId7" imgW="8097380" imgH="3438095" progId="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346414"/>
                        <a:ext cx="2843808" cy="4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-4134" y="1156638"/>
            <a:ext cx="1836000" cy="554400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841768" y="2011924"/>
            <a:ext cx="1836000" cy="40011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-3348880" y="3284984"/>
            <a:ext cx="2051720" cy="246221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endParaRPr lang="fr-FR" sz="1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-4134" y="2672699"/>
            <a:ext cx="1836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Macédoine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et blé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Buche de chevre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Compote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-1" y="3946804"/>
            <a:ext cx="1836000" cy="400110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-10218" y="5745991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0" y="4610291"/>
            <a:ext cx="1836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Macédoine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Cordon bleu de volaille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Petits pois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Buche de chevre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Compote </a:t>
            </a:r>
          </a:p>
        </p:txBody>
      </p:sp>
      <p:pic>
        <p:nvPicPr>
          <p:cNvPr id="100" name="Image 17">
            <a:extLst>
              <a:ext uri="{FF2B5EF4-FFF2-40B4-BE49-F238E27FC236}">
                <a16:creationId xmlns:a16="http://schemas.microsoft.com/office/drawing/2014/main" id="{24CA2020-386A-475D-BE29-D54184DCB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272" y="6492225"/>
            <a:ext cx="23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980728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6 à 12 mois mixé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76470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Lundi                                      Mardi                                    Mercredi                               Jeudi                                Vendredi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-19073" y="1791392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492896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     Menu  12 à 18 mois mouliné          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-9525" y="3783595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-9525" y="4460848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Menu 18 mois à 3 ans                 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588883"/>
            <a:ext cx="9144000" cy="25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/>
          </a:bodyPr>
          <a:lstStyle/>
          <a:p>
            <a:pPr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PLESSIS BOUCHARD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r>
              <a:rPr lang="fr-FR" sz="1200" b="1" dirty="0">
                <a:solidFill>
                  <a:srgbClr val="000000"/>
                </a:solidFill>
                <a:latin typeface="Sodexho"/>
              </a:rPr>
              <a:t>Maison de l'Enfance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5576664" cy="360040"/>
          </a:xfrm>
        </p:spPr>
        <p:txBody>
          <a:bodyPr>
            <a:norm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Semaine du Lundi 09  au 13 janvier 2023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52525" y="73761600"/>
            <a:ext cx="1981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141890" y="73725769"/>
            <a:ext cx="2190750" cy="7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Mardi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5475" y="18735675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Mercredi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86725" y="18735675"/>
            <a:ext cx="2095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Jeudi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67975" y="18735675"/>
            <a:ext cx="2266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Vendredi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 flipH="1">
            <a:off x="762000" y="74199750"/>
            <a:ext cx="11906250" cy="0"/>
          </a:xfrm>
          <a:prstGeom prst="line">
            <a:avLst/>
          </a:prstGeom>
          <a:noFill/>
          <a:ln w="12700" cap="rnd">
            <a:solidFill>
              <a:srgbClr val="D60093"/>
            </a:solidFill>
            <a:prstDash val="sysDot"/>
            <a:round/>
            <a:headEnd/>
            <a:tailEnd/>
          </a:ln>
        </p:spPr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98096" y="74588461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Lundi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05475" y="18735675"/>
            <a:ext cx="2257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086725" y="18735675"/>
            <a:ext cx="2171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67975" y="18735675"/>
            <a:ext cx="2200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76600" y="74512714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74509539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304" y="1245284"/>
            <a:ext cx="1836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courgettes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42013" y="1245630"/>
            <a:ext cx="1836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carottes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78975" y="1245284"/>
            <a:ext cx="1836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3 légumes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529487" y="1245284"/>
            <a:ext cx="1800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29487" y="1245283"/>
            <a:ext cx="180000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brocolis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34475" y="2070365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36743" y="2742369"/>
            <a:ext cx="1800000" cy="101520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Purée de brocolis  et pdt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 fromage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Gâteau de patate douce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29921" y="4040322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36743" y="4720111"/>
            <a:ext cx="1800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pané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chou fleurs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 fromage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Gâteau de patate douce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29487" y="5857466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 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02157" y="5856634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fr-FR" b="1" dirty="0">
                <a:latin typeface="Trebuchet MS" panose="020B0603020202020204" pitchFamily="34" charset="0"/>
              </a:rPr>
              <a:t>Purée de fruits</a:t>
            </a: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algn="ctr">
              <a:defRPr sz="1000"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Biscuit</a:t>
            </a:r>
            <a:endParaRPr lang="fr-FR" b="1" dirty="0">
              <a:latin typeface="Trebuchet MS" panose="020B0603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43999" y="4720111"/>
            <a:ext cx="18002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Œuf dur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Roti de porc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Lentilles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moret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17319" y="4028294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29487" y="2742651"/>
            <a:ext cx="1800000" cy="1015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Œuf dur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 et blé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Moret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15170" y="2079807"/>
            <a:ext cx="1800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693487" y="4720111"/>
            <a:ext cx="1836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Palmier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Sauté de bœuf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Jardinière de légumes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Camembert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-11685" y="4047707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835696" y="4039462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669737" y="4037563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0" y="2754598"/>
            <a:ext cx="1836000" cy="101520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Betterave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 et pates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 filou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-23633" y="2079807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853050" y="2751702"/>
            <a:ext cx="1836000" cy="101520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 et riz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nectaire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Mousse au chocolat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93487" y="2742708"/>
            <a:ext cx="1836000" cy="101566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Palmier 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3 légumes et semoule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Camembert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818029" y="2079807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671696" y="2079807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-21254" y="5829483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algn="ctr">
              <a:defRPr sz="1000"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Biscuit</a:t>
            </a:r>
            <a:endParaRPr lang="fr-FR" b="1" dirty="0">
              <a:latin typeface="Trebuchet MS" panose="020B0603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27133" y="5847881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-8867" y="4720111"/>
            <a:ext cx="1836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Betterave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Emincé de thon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Coquillettes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 filou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842975" y="4726108"/>
            <a:ext cx="18360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Galopin de veau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Riz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nectaire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Mousse au chocolat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669737" y="5847881"/>
            <a:ext cx="18360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Biscuit </a:t>
            </a:r>
          </a:p>
        </p:txBody>
      </p:sp>
      <p:pic>
        <p:nvPicPr>
          <p:cNvPr id="70" name="Picture 4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606" y="0"/>
            <a:ext cx="2955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04" descr="Page19 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2904" r="24968"/>
          <a:stretch>
            <a:fillRect/>
          </a:stretch>
        </p:blipFill>
        <p:spPr bwMode="auto">
          <a:xfrm>
            <a:off x="1691681" y="188640"/>
            <a:ext cx="936104" cy="41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07" descr="Page19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64096" cy="68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03" descr="3-rubans"/>
          <p:cNvPicPr>
            <a:picLocks noChangeAspect="1" noChangeArrowheads="1"/>
          </p:cNvPicPr>
          <p:nvPr/>
        </p:nvPicPr>
        <p:blipFill>
          <a:blip r:embed="rId6" cstate="print"/>
          <a:srcRect t="15192"/>
          <a:stretch>
            <a:fillRect/>
          </a:stretch>
        </p:blipFill>
        <p:spPr bwMode="auto">
          <a:xfrm>
            <a:off x="-1" y="620688"/>
            <a:ext cx="9144001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0" y="6453337"/>
            <a:ext cx="5652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Menu proposé sous réserve de disponibilité de produit  </a:t>
            </a:r>
            <a:r>
              <a:rPr lang="fr-FR" sz="1000" b="1" dirty="0"/>
              <a:t>PAIN BIO TOUS LES JOURS</a:t>
            </a:r>
          </a:p>
        </p:txBody>
      </p:sp>
      <p:graphicFrame>
        <p:nvGraphicFramePr>
          <p:cNvPr id="194585" name="Imag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37520"/>
              </p:ext>
            </p:extLst>
          </p:nvPr>
        </p:nvGraphicFramePr>
        <p:xfrm>
          <a:off x="6300192" y="6320740"/>
          <a:ext cx="2843808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8097380" imgH="3438095" progId="">
                  <p:embed/>
                </p:oleObj>
              </mc:Choice>
              <mc:Fallback>
                <p:oleObj r:id="rId7" imgW="8097380" imgH="3438095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320740"/>
                        <a:ext cx="2843808" cy="4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9" name="Image 17">
            <a:extLst>
              <a:ext uri="{FF2B5EF4-FFF2-40B4-BE49-F238E27FC236}">
                <a16:creationId xmlns:a16="http://schemas.microsoft.com/office/drawing/2014/main" id="{9E94DCCA-EA73-47D3-B5D1-EE8D6813B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7" y="6448405"/>
            <a:ext cx="23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8943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5160</TotalTime>
  <Words>603</Words>
  <Application>Microsoft Office PowerPoint</Application>
  <PresentationFormat>Affichage à l'écran (4:3)</PresentationFormat>
  <Paragraphs>263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Sodexho</vt:lpstr>
      <vt:lpstr>Trebuchet MS</vt:lpstr>
      <vt:lpstr>Thème Office</vt:lpstr>
      <vt:lpstr>PLESSIS BOUCHARD Maison de l'Enfance </vt:lpstr>
      <vt:lpstr>PLESSIS BOUCHARD Maison de l'Enfance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PLESSIS BOUCHARD Maison de l'Enfance</dc:title>
  <dc:creator>franck</dc:creator>
  <cp:lastModifiedBy>Frédéric HOUARI</cp:lastModifiedBy>
  <cp:revision>357</cp:revision>
  <cp:lastPrinted>2022-12-20T11:10:05Z</cp:lastPrinted>
  <dcterms:created xsi:type="dcterms:W3CDTF">2017-08-12T08:47:40Z</dcterms:created>
  <dcterms:modified xsi:type="dcterms:W3CDTF">2022-12-20T11:43:00Z</dcterms:modified>
</cp:coreProperties>
</file>