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65" r:id="rId4"/>
    <p:sldId id="259" r:id="rId5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0" autoAdjust="0"/>
    <p:restoredTop sz="86768" autoAdjust="0"/>
  </p:normalViewPr>
  <p:slideViewPr>
    <p:cSldViewPr>
      <p:cViewPr varScale="1">
        <p:scale>
          <a:sx n="99" d="100"/>
          <a:sy n="99" d="100"/>
        </p:scale>
        <p:origin x="148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28A205E6-8B7D-430F-A73F-21EDD5AD4E32}" type="datetimeFigureOut">
              <a:rPr lang="fr-FR" smtClean="0"/>
              <a:pPr/>
              <a:t>02/03/2023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59" cy="496411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E427D7D7-864D-4D8C-B3D4-6AAFB938441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704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02/03/2023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908720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 6 à 12 mois mixé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692696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Lundi                                      Mardi                                    Mercredi                               Jeudi                                Vendredi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0" y="1772816"/>
            <a:ext cx="9144000" cy="2462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2492896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 12 à 18 mois mouliné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3717032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4509121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18 à 3 ans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5805264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txBody>
          <a:bodyPr>
            <a:normAutofit/>
          </a:bodyPr>
          <a:lstStyle/>
          <a:p>
            <a:pPr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PLESSIS BOUCHARD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r>
              <a:rPr lang="fr-FR" sz="1200" b="1" dirty="0">
                <a:solidFill>
                  <a:srgbClr val="000000"/>
                </a:solidFill>
                <a:latin typeface="Sodexho"/>
              </a:rPr>
              <a:t>Maison de l'Enfance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5576664" cy="360040"/>
          </a:xfrm>
        </p:spPr>
        <p:txBody>
          <a:bodyPr>
            <a:norm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Semaine du Lundi 06 Mars au 10 Mars 2023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52525" y="73761600"/>
            <a:ext cx="1981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141890" y="73725769"/>
            <a:ext cx="2190750" cy="79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Mardi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705475" y="18735675"/>
            <a:ext cx="2209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Mercredi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86725" y="18735675"/>
            <a:ext cx="2095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Jeudi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467975" y="18735675"/>
            <a:ext cx="2266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Vendredi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 flipH="1">
            <a:off x="762000" y="74199750"/>
            <a:ext cx="11906250" cy="0"/>
          </a:xfrm>
          <a:prstGeom prst="line">
            <a:avLst/>
          </a:prstGeom>
          <a:noFill/>
          <a:ln w="12700" cap="rnd">
            <a:solidFill>
              <a:srgbClr val="D60093"/>
            </a:solidFill>
            <a:prstDash val="sysDot"/>
            <a:round/>
            <a:headEnd/>
            <a:tailEnd/>
          </a:ln>
        </p:spPr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98096" y="74588461"/>
            <a:ext cx="1952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Lundi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705475" y="18735675"/>
            <a:ext cx="2257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086725" y="18735675"/>
            <a:ext cx="2171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467975" y="18735675"/>
            <a:ext cx="22002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76600" y="74512714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276600" y="74509539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79712" y="1196752"/>
            <a:ext cx="1872208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carottes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51920" y="1196752"/>
            <a:ext cx="1728192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d’épinards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580112" y="1196752"/>
            <a:ext cx="1728192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Jambon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haricots vert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08304" y="1196752"/>
            <a:ext cx="1835696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potiron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308304" y="2060848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91312" y="2780928"/>
            <a:ext cx="1835696" cy="9233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Tomates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potiron et blé</a:t>
            </a:r>
          </a:p>
          <a:p>
            <a:pPr algn="ctr">
              <a:defRPr sz="1000"/>
            </a:pPr>
            <a:endParaRPr lang="fr-FR" sz="900" b="1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sz="900" b="1" smtClean="0">
                <a:solidFill>
                  <a:srgbClr val="000000"/>
                </a:solidFill>
                <a:latin typeface="Trebuchet MS" panose="020B0603020202020204" pitchFamily="34" charset="0"/>
              </a:rPr>
              <a:t>Camembert </a:t>
            </a:r>
            <a:endParaRPr lang="fr-FR" sz="9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308304" y="4077072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308304" y="4797153"/>
            <a:ext cx="1835696" cy="846386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Tomates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Dés de volaille à la </a:t>
            </a:r>
            <a:r>
              <a:rPr lang="fr-FR" sz="1000" b="1" dirty="0" err="1">
                <a:solidFill>
                  <a:srgbClr val="000000"/>
                </a:solidFill>
                <a:latin typeface="Trebuchet MS" panose="020B0603020202020204" pitchFamily="34" charset="0"/>
              </a:rPr>
              <a:t>créme</a:t>
            </a:r>
            <a:endParaRPr lang="fr-FR" sz="10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blé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Camembert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08304" y="6021288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436096" y="6021288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80112" y="4797152"/>
            <a:ext cx="180020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Cake aux pois chiche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Sauté de porc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Haricots beurre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 aux fruit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Fruits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80112" y="4077072"/>
            <a:ext cx="1763688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80112" y="2780928"/>
            <a:ext cx="1728192" cy="9233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Cake au pois chiche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Jambon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haricots vert et semoule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 aux fruits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Fruits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580112" y="2060848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51920" y="4797152"/>
            <a:ext cx="1728192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râpées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Roti de veau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pdt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Emmental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Compote pomme fraise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851920" y="4077072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79712" y="4077072"/>
            <a:ext cx="1872208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979712" y="2780928"/>
            <a:ext cx="1944216" cy="9233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carottes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Et riz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Vache qui rit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Mousse au chocolat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851920" y="2780928"/>
            <a:ext cx="1800200" cy="9233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râpées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d’épinards et pdt</a:t>
            </a:r>
          </a:p>
          <a:p>
            <a:pPr algn="ctr">
              <a:defRPr sz="1000"/>
            </a:pPr>
            <a:endParaRPr lang="fr-FR" sz="900" b="1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sz="9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Emmental </a:t>
            </a:r>
            <a:endParaRPr lang="fr-FR" sz="9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Compote pomme fraise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0" y="2060848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51920" y="2060848"/>
            <a:ext cx="1728192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907704" y="6021288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79712" y="4797152"/>
            <a:ext cx="1872208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Filet de hoki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riz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Vache qui rit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Mousse au chocolat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51920" y="6021288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pic>
        <p:nvPicPr>
          <p:cNvPr id="70" name="Picture 4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606" y="0"/>
            <a:ext cx="295539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04" descr="Page19 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t="2904" r="24968"/>
          <a:stretch>
            <a:fillRect/>
          </a:stretch>
        </p:blipFill>
        <p:spPr bwMode="auto">
          <a:xfrm>
            <a:off x="1691681" y="188640"/>
            <a:ext cx="936104" cy="41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407" descr="Page19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864096" cy="68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403" descr="3-rubans"/>
          <p:cNvPicPr>
            <a:picLocks noChangeAspect="1" noChangeArrowheads="1"/>
          </p:cNvPicPr>
          <p:nvPr/>
        </p:nvPicPr>
        <p:blipFill>
          <a:blip r:embed="rId6" cstate="print"/>
          <a:srcRect t="15192"/>
          <a:stretch>
            <a:fillRect/>
          </a:stretch>
        </p:blipFill>
        <p:spPr bwMode="auto">
          <a:xfrm>
            <a:off x="-1" y="620688"/>
            <a:ext cx="9144001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ZoneTexte 75"/>
          <p:cNvSpPr txBox="1"/>
          <p:nvPr/>
        </p:nvSpPr>
        <p:spPr>
          <a:xfrm>
            <a:off x="0" y="6453337"/>
            <a:ext cx="5652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Menu proposé sous réserve de disponibilité de produit</a:t>
            </a:r>
          </a:p>
        </p:txBody>
      </p:sp>
      <p:graphicFrame>
        <p:nvGraphicFramePr>
          <p:cNvPr id="194585" name="Image 3"/>
          <p:cNvGraphicFramePr>
            <a:graphicFrameLocks noChangeAspect="1"/>
          </p:cNvGraphicFramePr>
          <p:nvPr/>
        </p:nvGraphicFramePr>
        <p:xfrm>
          <a:off x="6300192" y="6453337"/>
          <a:ext cx="2843808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9" r:id="rId7" imgW="8097380" imgH="3438095" progId="">
                  <p:embed/>
                </p:oleObj>
              </mc:Choice>
              <mc:Fallback>
                <p:oleObj r:id="rId7" imgW="8097380" imgH="3438095" progId="">
                  <p:embed/>
                  <p:pic>
                    <p:nvPicPr>
                      <p:cNvPr id="0" name="Picture 1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6453337"/>
                        <a:ext cx="2843808" cy="4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Rectangle 64"/>
          <p:cNvSpPr/>
          <p:nvPr/>
        </p:nvSpPr>
        <p:spPr>
          <a:xfrm>
            <a:off x="0" y="1196752"/>
            <a:ext cx="1979712" cy="554400"/>
          </a:xfrm>
          <a:prstGeom prst="rect">
            <a:avLst/>
          </a:prstGeom>
          <a:ln w="127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brocolis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979712" y="2060848"/>
            <a:ext cx="1944216" cy="400110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-3348880" y="3284984"/>
            <a:ext cx="2051720" cy="246221"/>
          </a:xfrm>
          <a:prstGeom prst="rect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endParaRPr lang="fr-FR" sz="10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0" y="2780929"/>
            <a:ext cx="1979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Taboulé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brocolis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 et pates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</a:t>
            </a:r>
          </a:p>
        </p:txBody>
      </p:sp>
      <p:sp>
        <p:nvSpPr>
          <p:cNvPr id="77" name="Rectangle 76"/>
          <p:cNvSpPr/>
          <p:nvPr/>
        </p:nvSpPr>
        <p:spPr>
          <a:xfrm>
            <a:off x="-1483" y="4077072"/>
            <a:ext cx="1979712" cy="400110"/>
          </a:xfrm>
          <a:prstGeom prst="rect">
            <a:avLst/>
          </a:prstGeom>
          <a:ln w="952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79" name="Rectangle 78"/>
          <p:cNvSpPr/>
          <p:nvPr/>
        </p:nvSpPr>
        <p:spPr>
          <a:xfrm>
            <a:off x="0" y="6021288"/>
            <a:ext cx="195665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aromatisé</a:t>
            </a:r>
          </a:p>
        </p:txBody>
      </p:sp>
      <p:sp>
        <p:nvSpPr>
          <p:cNvPr id="80" name="Rectangle 79"/>
          <p:cNvSpPr/>
          <p:nvPr/>
        </p:nvSpPr>
        <p:spPr>
          <a:xfrm>
            <a:off x="18256" y="4813981"/>
            <a:ext cx="1938394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Taboulé </a:t>
            </a:r>
          </a:p>
          <a:p>
            <a:pPr algn="ctr">
              <a:defRPr sz="1000"/>
            </a:pPr>
            <a:r>
              <a:rPr lang="fr-FR" sz="10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Pates</a:t>
            </a:r>
          </a:p>
          <a:p>
            <a:pPr algn="ctr">
              <a:defRPr sz="1000"/>
            </a:pPr>
            <a:r>
              <a:rPr lang="fr-FR" sz="10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Steak hache</a:t>
            </a:r>
          </a:p>
          <a:p>
            <a:pPr algn="ctr">
              <a:defRPr sz="1000"/>
            </a:pPr>
            <a:r>
              <a:rPr lang="fr-FR" sz="10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sz="1000" b="1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Fruit</a:t>
            </a:r>
            <a:endParaRPr lang="fr-FR" sz="10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980728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 6 à 12 mois mixé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76470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Lundi                                      Mardi                                    Mercredi                               Jeudi                                Vendredi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0" y="1772816"/>
            <a:ext cx="9144000" cy="2462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2492896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     Menu  12 à 18 mois mouliné             </a:t>
            </a:r>
          </a:p>
        </p:txBody>
      </p:sp>
      <p:sp>
        <p:nvSpPr>
          <p:cNvPr id="35" name="Rectangle 34"/>
          <p:cNvSpPr/>
          <p:nvPr/>
        </p:nvSpPr>
        <p:spPr>
          <a:xfrm>
            <a:off x="0" y="3861048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4509121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Menu 18 à 3 ans                 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5733256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txBody>
          <a:bodyPr>
            <a:normAutofit/>
          </a:bodyPr>
          <a:lstStyle/>
          <a:p>
            <a:pPr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PLESSIS BOUCHARD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r>
              <a:rPr lang="fr-FR" sz="1200" b="1" dirty="0">
                <a:solidFill>
                  <a:srgbClr val="000000"/>
                </a:solidFill>
                <a:latin typeface="Sodexho"/>
              </a:rPr>
              <a:t>Maison de l'Enfance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5576664" cy="360040"/>
          </a:xfrm>
        </p:spPr>
        <p:txBody>
          <a:bodyPr>
            <a:norm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Semaine du Lundi 13 au 17 Mars 2023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52525" y="73761600"/>
            <a:ext cx="1981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141890" y="73725769"/>
            <a:ext cx="2190750" cy="79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Mardi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705475" y="18735675"/>
            <a:ext cx="2209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Mercredi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86725" y="18735675"/>
            <a:ext cx="2095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Jeudi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467975" y="18735675"/>
            <a:ext cx="2266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Vendredi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 flipH="1">
            <a:off x="762000" y="74199750"/>
            <a:ext cx="11906250" cy="0"/>
          </a:xfrm>
          <a:prstGeom prst="line">
            <a:avLst/>
          </a:prstGeom>
          <a:noFill/>
          <a:ln w="12700" cap="rnd">
            <a:solidFill>
              <a:srgbClr val="D60093"/>
            </a:solidFill>
            <a:prstDash val="sysDot"/>
            <a:round/>
            <a:headEnd/>
            <a:tailEnd/>
          </a:ln>
        </p:spPr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98096" y="74588461"/>
            <a:ext cx="1952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Lundi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705475" y="18735675"/>
            <a:ext cx="2257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086725" y="18735675"/>
            <a:ext cx="2171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467975" y="18735675"/>
            <a:ext cx="22002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76600" y="74512714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276600" y="74509539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1196752"/>
            <a:ext cx="205172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de brocolis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79712" y="1196752"/>
            <a:ext cx="1872208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de carotte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51920" y="1196752"/>
            <a:ext cx="1728192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courgettes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580112" y="1196752"/>
            <a:ext cx="1728192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jambon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 de haricots vert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08304" y="1196752"/>
            <a:ext cx="1835696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potiron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308304" y="2060848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164288" y="2780928"/>
            <a:ext cx="1979712" cy="9233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Tomates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Purée de potiron et riz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  <a:p>
            <a:pPr algn="ctr">
              <a:defRPr sz="1000"/>
            </a:pPr>
            <a:endParaRPr lang="fr-FR" sz="9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308304" y="4077072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308304" y="4797153"/>
            <a:ext cx="1835696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Rillette de thon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Aiguillette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riz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08304" y="6021288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364088" y="6021288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580112" y="4797152"/>
            <a:ext cx="1800200" cy="7848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Rillette de thon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Jambon 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Petits pois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 Saint moret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Tarte au flan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08104" y="4077072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80112" y="2780928"/>
            <a:ext cx="1728192" cy="9233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Rillette de thon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jambon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haricots vert et blé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moret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Tarte au flan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64088" y="2060848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635896" y="4797152"/>
            <a:ext cx="1944216" cy="646331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Œuf dur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Parmentier de poisson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nectaire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mixé</a:t>
            </a:r>
          </a:p>
        </p:txBody>
      </p:sp>
      <p:sp>
        <p:nvSpPr>
          <p:cNvPr id="56" name="Rectangle 55"/>
          <p:cNvSpPr/>
          <p:nvPr/>
        </p:nvSpPr>
        <p:spPr>
          <a:xfrm>
            <a:off x="0" y="4077072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79712" y="4077072"/>
            <a:ext cx="1872208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779912" y="4077072"/>
            <a:ext cx="1800200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0" y="2780928"/>
            <a:ext cx="1979712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Cœur de palmier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brocolis et pates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Coulommiers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Lacté saveur chocolat </a:t>
            </a:r>
          </a:p>
        </p:txBody>
      </p:sp>
      <p:sp>
        <p:nvSpPr>
          <p:cNvPr id="60" name="Rectangle 59"/>
          <p:cNvSpPr/>
          <p:nvPr/>
        </p:nvSpPr>
        <p:spPr>
          <a:xfrm>
            <a:off x="0" y="2060848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979712" y="2780928"/>
            <a:ext cx="1872208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carottes et boulgour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909316" y="2801833"/>
            <a:ext cx="1728192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Œuf dur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courgettes et pdt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nectaire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mixé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979712" y="2060848"/>
            <a:ext cx="1872208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51920" y="2060848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0" y="6021288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835696" y="6021288"/>
            <a:ext cx="208823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aromatisé</a:t>
            </a:r>
          </a:p>
        </p:txBody>
      </p:sp>
      <p:sp>
        <p:nvSpPr>
          <p:cNvPr id="67" name="Rectangle 66"/>
          <p:cNvSpPr/>
          <p:nvPr/>
        </p:nvSpPr>
        <p:spPr>
          <a:xfrm>
            <a:off x="0" y="4797152"/>
            <a:ext cx="1979712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Cœur de palmier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Boulette de mouton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Pates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Coulommiers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Lacté saveurs chocolat 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07704" y="4797152"/>
            <a:ext cx="1872208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Sauté de bœuf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Fruits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51920" y="6021288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pic>
        <p:nvPicPr>
          <p:cNvPr id="70" name="Picture 4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606" y="0"/>
            <a:ext cx="295539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04" descr="Page19 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t="2904" r="24968"/>
          <a:stretch>
            <a:fillRect/>
          </a:stretch>
        </p:blipFill>
        <p:spPr bwMode="auto">
          <a:xfrm>
            <a:off x="1691681" y="188640"/>
            <a:ext cx="936104" cy="41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407" descr="Page19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864096" cy="68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403" descr="3-rubans"/>
          <p:cNvPicPr>
            <a:picLocks noChangeAspect="1" noChangeArrowheads="1"/>
          </p:cNvPicPr>
          <p:nvPr/>
        </p:nvPicPr>
        <p:blipFill>
          <a:blip r:embed="rId6" cstate="print"/>
          <a:srcRect t="15192"/>
          <a:stretch>
            <a:fillRect/>
          </a:stretch>
        </p:blipFill>
        <p:spPr bwMode="auto">
          <a:xfrm>
            <a:off x="-1" y="620688"/>
            <a:ext cx="9144001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ZoneTexte 75"/>
          <p:cNvSpPr txBox="1"/>
          <p:nvPr/>
        </p:nvSpPr>
        <p:spPr>
          <a:xfrm>
            <a:off x="0" y="6453337"/>
            <a:ext cx="5652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Menu proposé sous réserve de disponibilité de produit</a:t>
            </a:r>
          </a:p>
        </p:txBody>
      </p:sp>
      <p:graphicFrame>
        <p:nvGraphicFramePr>
          <p:cNvPr id="194585" name="Image 3"/>
          <p:cNvGraphicFramePr>
            <a:graphicFrameLocks noChangeAspect="1"/>
          </p:cNvGraphicFramePr>
          <p:nvPr/>
        </p:nvGraphicFramePr>
        <p:xfrm>
          <a:off x="6300192" y="6453337"/>
          <a:ext cx="2843808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59" r:id="rId7" imgW="8097380" imgH="3438095" progId="">
                  <p:embed/>
                </p:oleObj>
              </mc:Choice>
              <mc:Fallback>
                <p:oleObj r:id="rId7" imgW="8097380" imgH="3438095" progId="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6453337"/>
                        <a:ext cx="2843808" cy="4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6894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980728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 6 à 12 mois mixé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76470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Lundi                                      Mardi                                    Mercredi                               Jeudi                                Vendredi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0" y="1772816"/>
            <a:ext cx="9144000" cy="2462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2492896"/>
            <a:ext cx="914400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 Menu  12 à 18 mois mouliné ans                    </a:t>
            </a:r>
            <a:r>
              <a:rPr lang="fr-FR" sz="1400" b="1" dirty="0">
                <a:solidFill>
                  <a:srgbClr val="002060"/>
                </a:solidFill>
                <a:latin typeface="Sodexho"/>
              </a:rPr>
              <a:t> </a:t>
            </a:r>
            <a:endParaRPr lang="fr-FR" sz="1200" b="1" dirty="0">
              <a:solidFill>
                <a:srgbClr val="000000"/>
              </a:solidFill>
              <a:latin typeface="Sodexho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3789040"/>
            <a:ext cx="9144000" cy="2462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4509121"/>
            <a:ext cx="914400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    Menu 18 à 3 ans                    </a:t>
            </a:r>
            <a:r>
              <a:rPr lang="fr-FR" sz="1400" b="1" dirty="0">
                <a:solidFill>
                  <a:srgbClr val="002060"/>
                </a:solidFill>
                <a:latin typeface="Sodexho"/>
              </a:rPr>
              <a:t>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5733256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txBody>
          <a:bodyPr>
            <a:normAutofit/>
          </a:bodyPr>
          <a:lstStyle/>
          <a:p>
            <a:pPr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PLESSIS BOUCHARD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r>
              <a:rPr lang="fr-FR" sz="1200" b="1" dirty="0">
                <a:solidFill>
                  <a:srgbClr val="000000"/>
                </a:solidFill>
                <a:latin typeface="Sodexho"/>
              </a:rPr>
              <a:t>Maison de l'Enfance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5576664" cy="360040"/>
          </a:xfrm>
        </p:spPr>
        <p:txBody>
          <a:bodyPr>
            <a:norm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Semaine du Lundi  20 au 24 Mars 2023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52525" y="73761600"/>
            <a:ext cx="1981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141890" y="73725769"/>
            <a:ext cx="2190750" cy="79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Mardi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705475" y="18735675"/>
            <a:ext cx="2209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Mercredi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86725" y="18735675"/>
            <a:ext cx="2095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Jeudi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467975" y="18735675"/>
            <a:ext cx="2266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Vendredi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 flipH="1">
            <a:off x="762000" y="74199750"/>
            <a:ext cx="11906250" cy="0"/>
          </a:xfrm>
          <a:prstGeom prst="line">
            <a:avLst/>
          </a:prstGeom>
          <a:noFill/>
          <a:ln w="12700" cap="rnd">
            <a:solidFill>
              <a:srgbClr val="D60093"/>
            </a:solidFill>
            <a:prstDash val="sysDot"/>
            <a:round/>
            <a:headEnd/>
            <a:tailEnd/>
          </a:ln>
        </p:spPr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98096" y="74588461"/>
            <a:ext cx="1952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Lundi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705475" y="18735675"/>
            <a:ext cx="2257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086725" y="18735675"/>
            <a:ext cx="2171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467975" y="18735675"/>
            <a:ext cx="22002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76600" y="74512714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276600" y="74509539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1196752"/>
            <a:ext cx="205172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de brocolis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Yaourt nature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79712" y="1196752"/>
            <a:ext cx="1872208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carottes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51920" y="1196752"/>
            <a:ext cx="1728192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haricots vert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580112" y="1196752"/>
            <a:ext cx="1728192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potiron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08304" y="1196752"/>
            <a:ext cx="1835696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courgettes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308304" y="2060848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164288" y="2780928"/>
            <a:ext cx="1979712" cy="1015663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râpées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Purée de courgettes et pâtes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Pointe de brie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Ile flottante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308304" y="4077072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380312" y="4797152"/>
            <a:ext cx="1763688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Carottes râpées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Colin pané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pdt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Pointe de brie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Ile flottante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08304" y="6021288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80112" y="6021288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aromatisé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436096" y="4797152"/>
            <a:ext cx="1924057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Concombre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Galopin de veau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Riz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Cotentin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Muffin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08104" y="4077072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80112" y="2780928"/>
            <a:ext cx="1728192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Concombre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potiron et riz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Cotentin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Muffin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64088" y="2060848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51920" y="4797152"/>
            <a:ext cx="1656184" cy="81560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Salade de tomate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Sauté de bœuf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Haricots vert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aromatisé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56" name="Rectangle 55"/>
          <p:cNvSpPr/>
          <p:nvPr/>
        </p:nvSpPr>
        <p:spPr>
          <a:xfrm>
            <a:off x="0" y="4077072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de fruits</a:t>
            </a:r>
            <a:endParaRPr lang="fr-FR" b="1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1979712" y="4077072"/>
            <a:ext cx="1872208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851920" y="4077072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0" y="2780928"/>
            <a:ext cx="2051720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Cœur de palmier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brocolis et blé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Paulin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compote</a:t>
            </a:r>
          </a:p>
        </p:txBody>
      </p:sp>
      <p:sp>
        <p:nvSpPr>
          <p:cNvPr id="60" name="Rectangle 59"/>
          <p:cNvSpPr/>
          <p:nvPr/>
        </p:nvSpPr>
        <p:spPr>
          <a:xfrm>
            <a:off x="0" y="2060848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de fruits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979712" y="2780928"/>
            <a:ext cx="1872208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Lentilles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carottes  </a:t>
            </a: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et pdt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779912" y="2780928"/>
            <a:ext cx="1872208" cy="9233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Salade de tomate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haricots vert et boulgour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aromatisé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979712" y="2060848"/>
            <a:ext cx="1872208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51920" y="2060848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0" y="6021288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979712" y="6021288"/>
            <a:ext cx="208823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0" y="4797152"/>
            <a:ext cx="1979712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Cœur de palmier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Filet meunière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Chou fleur béchamel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Saint Paulin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Compote</a:t>
            </a:r>
          </a:p>
        </p:txBody>
      </p:sp>
      <p:sp>
        <p:nvSpPr>
          <p:cNvPr id="68" name="Rectangle 67"/>
          <p:cNvSpPr/>
          <p:nvPr/>
        </p:nvSpPr>
        <p:spPr>
          <a:xfrm>
            <a:off x="2026770" y="4822138"/>
            <a:ext cx="1872208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Lentilles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Poulet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Pommes paillasson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51920" y="6021288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</p:txBody>
      </p:sp>
      <p:pic>
        <p:nvPicPr>
          <p:cNvPr id="70" name="Picture 4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606" y="0"/>
            <a:ext cx="295539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04" descr="Page19 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t="2904" r="24968"/>
          <a:stretch>
            <a:fillRect/>
          </a:stretch>
        </p:blipFill>
        <p:spPr bwMode="auto">
          <a:xfrm>
            <a:off x="1691681" y="188640"/>
            <a:ext cx="936104" cy="41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407" descr="Page19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864096" cy="68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403" descr="3-rubans"/>
          <p:cNvPicPr>
            <a:picLocks noChangeAspect="1" noChangeArrowheads="1"/>
          </p:cNvPicPr>
          <p:nvPr/>
        </p:nvPicPr>
        <p:blipFill>
          <a:blip r:embed="rId6" cstate="print"/>
          <a:srcRect t="15192"/>
          <a:stretch>
            <a:fillRect/>
          </a:stretch>
        </p:blipFill>
        <p:spPr bwMode="auto">
          <a:xfrm>
            <a:off x="-1" y="620688"/>
            <a:ext cx="9144001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ZoneTexte 75"/>
          <p:cNvSpPr txBox="1"/>
          <p:nvPr/>
        </p:nvSpPr>
        <p:spPr>
          <a:xfrm>
            <a:off x="0" y="6453337"/>
            <a:ext cx="5652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Menu proposé sous réserve de disponibilité de produit</a:t>
            </a:r>
          </a:p>
        </p:txBody>
      </p:sp>
      <p:graphicFrame>
        <p:nvGraphicFramePr>
          <p:cNvPr id="194585" name="Image 3"/>
          <p:cNvGraphicFramePr>
            <a:graphicFrameLocks noChangeAspect="1"/>
          </p:cNvGraphicFramePr>
          <p:nvPr/>
        </p:nvGraphicFramePr>
        <p:xfrm>
          <a:off x="6300192" y="6453337"/>
          <a:ext cx="2843808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877" r:id="rId7" imgW="8097380" imgH="3438095" progId="">
                  <p:embed/>
                </p:oleObj>
              </mc:Choice>
              <mc:Fallback>
                <p:oleObj r:id="rId7" imgW="8097380" imgH="3438095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6453337"/>
                        <a:ext cx="2843808" cy="4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108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980728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Menu  6 à 12 mois mixé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764704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Lundi                                      Mardi                                    Mercredi                               Jeudi                                Vendredi</a:t>
            </a:r>
          </a:p>
        </p:txBody>
      </p:sp>
      <p:sp>
        <p:nvSpPr>
          <p:cNvPr id="39" name="Rectangle 38"/>
          <p:cNvSpPr/>
          <p:nvPr/>
        </p:nvSpPr>
        <p:spPr>
          <a:xfrm>
            <a:off x="0" y="1772816"/>
            <a:ext cx="9144000" cy="24622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8" name="Rectangle 37"/>
          <p:cNvSpPr/>
          <p:nvPr/>
        </p:nvSpPr>
        <p:spPr>
          <a:xfrm>
            <a:off x="0" y="2492896"/>
            <a:ext cx="914400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 Menu  12 à 18 mois mouliné ans                    </a:t>
            </a:r>
            <a:r>
              <a:rPr lang="fr-FR" sz="1400" b="1" dirty="0">
                <a:solidFill>
                  <a:srgbClr val="002060"/>
                </a:solidFill>
                <a:latin typeface="Sodexho"/>
              </a:rPr>
              <a:t> </a:t>
            </a:r>
            <a:endParaRPr lang="fr-FR" sz="1200" b="1" dirty="0">
              <a:solidFill>
                <a:srgbClr val="000000"/>
              </a:solidFill>
              <a:latin typeface="Sodexho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0" y="3789040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36" name="Rectangle 35"/>
          <p:cNvSpPr/>
          <p:nvPr/>
        </p:nvSpPr>
        <p:spPr>
          <a:xfrm>
            <a:off x="0" y="4509121"/>
            <a:ext cx="9144000" cy="30777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      Menu 18 à 3 ans                    </a:t>
            </a:r>
            <a:r>
              <a:rPr lang="fr-FR" sz="1400" b="1" dirty="0">
                <a:solidFill>
                  <a:srgbClr val="002060"/>
                </a:solidFill>
                <a:latin typeface="Sodexho"/>
              </a:rPr>
              <a:t>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0" y="5733256"/>
            <a:ext cx="9144000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Goûter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692695"/>
          </a:xfrm>
        </p:spPr>
        <p:txBody>
          <a:bodyPr>
            <a:normAutofit/>
          </a:bodyPr>
          <a:lstStyle/>
          <a:p>
            <a:pPr>
              <a:defRPr sz="1000"/>
            </a:pPr>
            <a:r>
              <a:rPr lang="fr-FR" sz="1200" b="1" dirty="0">
                <a:solidFill>
                  <a:srgbClr val="000000"/>
                </a:solidFill>
                <a:latin typeface="Sodexho"/>
              </a:rPr>
              <a:t>PLESSIS BOUCHARD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r>
              <a:rPr lang="fr-FR" sz="1200" b="1" dirty="0">
                <a:solidFill>
                  <a:srgbClr val="000000"/>
                </a:solidFill>
                <a:latin typeface="Sodexho"/>
              </a:rPr>
              <a:t>Maison de l'Enfance</a:t>
            </a:r>
            <a:br>
              <a:rPr lang="fr-FR" sz="1200" b="1" dirty="0">
                <a:solidFill>
                  <a:srgbClr val="000000"/>
                </a:solidFill>
                <a:latin typeface="Sodexho"/>
              </a:rPr>
            </a:br>
            <a:endParaRPr lang="fr-FR" sz="1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404664"/>
            <a:ext cx="5576664" cy="360040"/>
          </a:xfrm>
        </p:spPr>
        <p:txBody>
          <a:bodyPr>
            <a:normAutofit/>
          </a:bodyPr>
          <a:lstStyle/>
          <a:p>
            <a:r>
              <a:rPr lang="fr-FR" sz="1200" b="1" dirty="0">
                <a:solidFill>
                  <a:schemeClr val="tx1"/>
                </a:solidFill>
              </a:rPr>
              <a:t>Semaine du Lundi  27 au 31 Mars 2023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76600" y="638333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85900" y="1730420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85900" y="17306925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485900" y="17305564"/>
            <a:ext cx="4876800" cy="6381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PLESSIS BOUCHARD</a:t>
            </a:r>
          </a:p>
          <a:p>
            <a:pPr algn="ctr" rtl="0">
              <a:defRPr sz="1000"/>
            </a:pPr>
            <a:r>
              <a:rPr lang="fr-FR" sz="1600" b="1" i="0" u="none" strike="noStrike" baseline="0">
                <a:solidFill>
                  <a:srgbClr val="000000"/>
                </a:solidFill>
                <a:latin typeface="Sodexho"/>
              </a:rPr>
              <a:t>Maison de l'Enfance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152525" y="73761600"/>
            <a:ext cx="1981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3141890" y="73725769"/>
            <a:ext cx="2190750" cy="794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Mardi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5705475" y="18735675"/>
            <a:ext cx="22098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Mercredi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8086725" y="18735675"/>
            <a:ext cx="2095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Jeudi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0467975" y="18735675"/>
            <a:ext cx="22669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Vendredi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3" name="Line 412"/>
          <p:cNvSpPr>
            <a:spLocks noChangeShapeType="1"/>
          </p:cNvSpPr>
          <p:nvPr/>
        </p:nvSpPr>
        <p:spPr bwMode="auto">
          <a:xfrm flipH="1">
            <a:off x="762000" y="74199750"/>
            <a:ext cx="11906250" cy="0"/>
          </a:xfrm>
          <a:prstGeom prst="line">
            <a:avLst/>
          </a:prstGeom>
          <a:noFill/>
          <a:ln w="12700" cap="rnd">
            <a:solidFill>
              <a:srgbClr val="D60093"/>
            </a:solidFill>
            <a:prstDash val="sysDot"/>
            <a:round/>
            <a:headEnd/>
            <a:tailEnd/>
          </a:ln>
        </p:spPr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276600" y="73723500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98096" y="74588461"/>
            <a:ext cx="1952625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r>
              <a:rPr lang="fr-FR" sz="2000" b="0" i="0" u="none" strike="noStrike" baseline="0">
                <a:solidFill>
                  <a:srgbClr val="800080"/>
                </a:solidFill>
                <a:latin typeface="Sodexho"/>
              </a:rPr>
              <a:t>Lundi</a:t>
            </a: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276600" y="18697575"/>
            <a:ext cx="22383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705475" y="18735675"/>
            <a:ext cx="22574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8086725" y="18735675"/>
            <a:ext cx="2171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10467975" y="18735675"/>
            <a:ext cx="22002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3276600" y="74512714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3276600" y="74509539"/>
            <a:ext cx="2047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36576" rIns="4572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  <a:p>
            <a:pPr algn="ctr" rtl="0">
              <a:defRPr sz="1000"/>
            </a:pPr>
            <a:endParaRPr lang="fr-FR" sz="2000" b="0" i="0" u="none" strike="noStrike" baseline="0">
              <a:solidFill>
                <a:srgbClr val="800080"/>
              </a:solidFill>
              <a:latin typeface="Sodexho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0" y="1196752"/>
            <a:ext cx="2051720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de patate douce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979712" y="1196752"/>
            <a:ext cx="1872208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Purée d’haricots verts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851920" y="1196752"/>
            <a:ext cx="1728192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potiron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580112" y="1196752"/>
            <a:ext cx="1728192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d’épinards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308304" y="1196752"/>
            <a:ext cx="1835696" cy="553998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courgettes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308304" y="2060848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6" name="Rectangle 45"/>
          <p:cNvSpPr/>
          <p:nvPr/>
        </p:nvSpPr>
        <p:spPr>
          <a:xfrm>
            <a:off x="7236296" y="2780928"/>
            <a:ext cx="1907704" cy="1015663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Tomates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Veau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  Purée de courgettes et boulgour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Tomme blanche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Cake aux myrtilles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308304" y="4077072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48" name="Rectangle 47"/>
          <p:cNvSpPr/>
          <p:nvPr/>
        </p:nvSpPr>
        <p:spPr>
          <a:xfrm>
            <a:off x="7308304" y="4797153"/>
            <a:ext cx="1835696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Tomates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Galopin de veau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Courgettes et boulgour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Tomme blanche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Cake aux myrtilles 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308304" y="6021288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580112" y="6021288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456254" y="4797152"/>
            <a:ext cx="1924057" cy="9233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Œuf dur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Steak haché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Gratin de pdt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 Fruit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508104" y="4077072"/>
            <a:ext cx="183569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580112" y="2780928"/>
            <a:ext cx="1728192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Œuf dur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Bœuf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d’épinards et pdt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aromatise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 Fruit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364088" y="2060848"/>
            <a:ext cx="1944216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851920" y="4797152"/>
            <a:ext cx="1656184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Cœur de palmier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Roti de dinde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Riz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Carré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Banane chocolat</a:t>
            </a:r>
          </a:p>
        </p:txBody>
      </p:sp>
      <p:sp>
        <p:nvSpPr>
          <p:cNvPr id="56" name="Rectangle 55"/>
          <p:cNvSpPr/>
          <p:nvPr/>
        </p:nvSpPr>
        <p:spPr>
          <a:xfrm>
            <a:off x="0" y="4077072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  <a:endParaRPr lang="fr-FR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79712" y="4077072"/>
            <a:ext cx="1872208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Sodexho"/>
              </a:rPr>
              <a:t> </a:t>
            </a: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  <a:endParaRPr lang="fr-FR" b="1" dirty="0">
              <a:latin typeface="Trebuchet MS" panose="020B0603020202020204" pitchFamily="34" charset="0"/>
            </a:endParaRP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3851920" y="4077072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59" name="Rectangle 58"/>
          <p:cNvSpPr/>
          <p:nvPr/>
        </p:nvSpPr>
        <p:spPr>
          <a:xfrm>
            <a:off x="0" y="2780928"/>
            <a:ext cx="2051720" cy="1015663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de légumes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Mouton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 Purée de patate douce et semoule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Emmental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Liégeois chocolat</a:t>
            </a:r>
          </a:p>
        </p:txBody>
      </p:sp>
      <p:sp>
        <p:nvSpPr>
          <p:cNvPr id="60" name="Rectangle 59"/>
          <p:cNvSpPr/>
          <p:nvPr/>
        </p:nvSpPr>
        <p:spPr>
          <a:xfrm>
            <a:off x="0" y="2060848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979712" y="2780928"/>
            <a:ext cx="1872208" cy="1015663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Betteraves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Poisson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d’haricots verts et pâtes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2" name="Rectangle 61"/>
          <p:cNvSpPr/>
          <p:nvPr/>
        </p:nvSpPr>
        <p:spPr>
          <a:xfrm>
            <a:off x="3851920" y="2780928"/>
            <a:ext cx="1728192" cy="861774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Cœur de palmier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Volaille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 potiron et riz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Carré </a:t>
            </a:r>
          </a:p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anose="020B0603020202020204" pitchFamily="34" charset="0"/>
              </a:rPr>
              <a:t>Banane chocolat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979712" y="2060848"/>
            <a:ext cx="1872208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4" name="Rectangle 63"/>
          <p:cNvSpPr/>
          <p:nvPr/>
        </p:nvSpPr>
        <p:spPr>
          <a:xfrm>
            <a:off x="3851920" y="2060848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1000" b="1" dirty="0">
                <a:solidFill>
                  <a:srgbClr val="000000"/>
                </a:solidFill>
                <a:latin typeface="Trebuchet MS" pitchFamily="34" charset="0"/>
              </a:rPr>
              <a:t>Fromage blanc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5" name="Rectangle 64"/>
          <p:cNvSpPr/>
          <p:nvPr/>
        </p:nvSpPr>
        <p:spPr>
          <a:xfrm>
            <a:off x="0" y="6021288"/>
            <a:ext cx="197971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</a:t>
            </a:r>
          </a:p>
        </p:txBody>
      </p:sp>
      <p:sp>
        <p:nvSpPr>
          <p:cNvPr id="66" name="Rectangle 65"/>
          <p:cNvSpPr/>
          <p:nvPr/>
        </p:nvSpPr>
        <p:spPr>
          <a:xfrm>
            <a:off x="1763688" y="6021288"/>
            <a:ext cx="208823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Purée de fruits</a:t>
            </a:r>
          </a:p>
        </p:txBody>
      </p:sp>
      <p:sp>
        <p:nvSpPr>
          <p:cNvPr id="67" name="Rectangle 66"/>
          <p:cNvSpPr/>
          <p:nvPr/>
        </p:nvSpPr>
        <p:spPr>
          <a:xfrm>
            <a:off x="0" y="4797152"/>
            <a:ext cx="1979712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Potage de légumes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Boulettes de mouton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semoule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Emmental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Liégeois chocolat</a:t>
            </a:r>
          </a:p>
        </p:txBody>
      </p:sp>
      <p:sp>
        <p:nvSpPr>
          <p:cNvPr id="68" name="Rectangle 67"/>
          <p:cNvSpPr/>
          <p:nvPr/>
        </p:nvSpPr>
        <p:spPr>
          <a:xfrm>
            <a:off x="1979712" y="4797152"/>
            <a:ext cx="1872208" cy="78483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Betteraves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Des de poisson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Jardinière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Fromage blanc </a:t>
            </a:r>
          </a:p>
          <a:p>
            <a:pPr algn="ctr">
              <a:defRPr sz="1000"/>
            </a:pPr>
            <a:r>
              <a:rPr lang="fr-FR" sz="900" b="1" dirty="0">
                <a:solidFill>
                  <a:srgbClr val="000000"/>
                </a:solidFill>
                <a:latin typeface="Trebuchet MS" panose="020B0603020202020204" pitchFamily="34" charset="0"/>
              </a:rPr>
              <a:t>Fruit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851920" y="6021288"/>
            <a:ext cx="1728192" cy="400110"/>
          </a:xfrm>
          <a:prstGeom prst="rect">
            <a:avLst/>
          </a:prstGeom>
        </p:spPr>
        <p:style>
          <a:lnRef idx="1">
            <a:schemeClr val="accent3"/>
          </a:lnRef>
          <a:fillRef idx="1001">
            <a:schemeClr val="lt1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Yaourt nature</a:t>
            </a:r>
          </a:p>
          <a:p>
            <a:pPr algn="ctr">
              <a:defRPr sz="1000"/>
            </a:pPr>
            <a:r>
              <a:rPr lang="fr-FR" b="1" dirty="0">
                <a:solidFill>
                  <a:srgbClr val="000000"/>
                </a:solidFill>
                <a:latin typeface="Trebuchet MS" panose="020B0603020202020204" pitchFamily="34" charset="0"/>
              </a:rPr>
              <a:t>Biscuit </a:t>
            </a:r>
          </a:p>
        </p:txBody>
      </p:sp>
      <p:pic>
        <p:nvPicPr>
          <p:cNvPr id="70" name="Picture 4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606" y="0"/>
            <a:ext cx="2955393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404" descr="Page19 C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t="2904" r="24968"/>
          <a:stretch>
            <a:fillRect/>
          </a:stretch>
        </p:blipFill>
        <p:spPr bwMode="auto">
          <a:xfrm>
            <a:off x="1691681" y="188640"/>
            <a:ext cx="936104" cy="410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407" descr="Page19B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0"/>
            <a:ext cx="864096" cy="686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403" descr="3-rubans"/>
          <p:cNvPicPr>
            <a:picLocks noChangeAspect="1" noChangeArrowheads="1"/>
          </p:cNvPicPr>
          <p:nvPr/>
        </p:nvPicPr>
        <p:blipFill>
          <a:blip r:embed="rId6" cstate="print"/>
          <a:srcRect t="15192"/>
          <a:stretch>
            <a:fillRect/>
          </a:stretch>
        </p:blipFill>
        <p:spPr bwMode="auto">
          <a:xfrm>
            <a:off x="-1" y="620688"/>
            <a:ext cx="9144001" cy="14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6" name="ZoneTexte 75"/>
          <p:cNvSpPr txBox="1"/>
          <p:nvPr/>
        </p:nvSpPr>
        <p:spPr>
          <a:xfrm>
            <a:off x="0" y="6453337"/>
            <a:ext cx="5652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Menu proposé sous réserve de disponibilité de produit</a:t>
            </a:r>
          </a:p>
        </p:txBody>
      </p:sp>
      <p:graphicFrame>
        <p:nvGraphicFramePr>
          <p:cNvPr id="194585" name="Image 3"/>
          <p:cNvGraphicFramePr>
            <a:graphicFrameLocks noChangeAspect="1"/>
          </p:cNvGraphicFramePr>
          <p:nvPr/>
        </p:nvGraphicFramePr>
        <p:xfrm>
          <a:off x="6300192" y="6453337"/>
          <a:ext cx="2843808" cy="404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06" r:id="rId7" imgW="8097380" imgH="3438095" progId="">
                  <p:embed/>
                </p:oleObj>
              </mc:Choice>
              <mc:Fallback>
                <p:oleObj r:id="rId7" imgW="8097380" imgH="3438095" progId="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6453337"/>
                        <a:ext cx="2843808" cy="404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131999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4645</TotalTime>
  <Words>1166</Words>
  <Application>Microsoft Office PowerPoint</Application>
  <PresentationFormat>Affichage à l'écran (4:3)</PresentationFormat>
  <Paragraphs>524</Paragraphs>
  <Slides>4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Sodexho</vt:lpstr>
      <vt:lpstr>Trebuchet MS</vt:lpstr>
      <vt:lpstr>Thème Office</vt:lpstr>
      <vt:lpstr>PLESSIS BOUCHARD Maison de l'Enfance </vt:lpstr>
      <vt:lpstr>PLESSIS BOUCHARD Maison de l'Enfance </vt:lpstr>
      <vt:lpstr>PLESSIS BOUCHARD Maison de l'Enfance </vt:lpstr>
      <vt:lpstr>PLESSIS BOUCHARD Maison de l'Enfance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PLESSIS BOUCHARD Maison de l'Enfance </dc:title>
  <dc:creator>franck</dc:creator>
  <cp:lastModifiedBy>Nathalie BUCHET</cp:lastModifiedBy>
  <cp:revision>296</cp:revision>
  <cp:lastPrinted>2023-03-02T11:54:20Z</cp:lastPrinted>
  <dcterms:created xsi:type="dcterms:W3CDTF">2017-08-12T08:47:40Z</dcterms:created>
  <dcterms:modified xsi:type="dcterms:W3CDTF">2023-03-02T12:07:25Z</dcterms:modified>
</cp:coreProperties>
</file>